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Amatic SC"/>
      <p:regular r:id="rId33"/>
      <p:bold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maticSC-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erriweather-regular.fntdata"/><Relationship Id="rId12" Type="http://schemas.openxmlformats.org/officeDocument/2006/relationships/slide" Target="slides/slide7.xml"/><Relationship Id="rId34" Type="http://schemas.openxmlformats.org/officeDocument/2006/relationships/font" Target="fonts/AmaticSC-bold.fntdata"/><Relationship Id="rId15" Type="http://schemas.openxmlformats.org/officeDocument/2006/relationships/slide" Target="slides/slide10.xml"/><Relationship Id="rId37" Type="http://schemas.openxmlformats.org/officeDocument/2006/relationships/font" Target="fonts/Merriweather-italic.fntdata"/><Relationship Id="rId14" Type="http://schemas.openxmlformats.org/officeDocument/2006/relationships/slide" Target="slides/slide9.xml"/><Relationship Id="rId36" Type="http://schemas.openxmlformats.org/officeDocument/2006/relationships/font" Target="fonts/Merriweather-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erriweathe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6fafb650be_0_19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6fafb650be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0" name="Shape 1950"/>
        <p:cNvGrpSpPr/>
        <p:nvPr/>
      </p:nvGrpSpPr>
      <p:grpSpPr>
        <a:xfrm>
          <a:off x="0" y="0"/>
          <a:ext cx="0" cy="0"/>
          <a:chOff x="0" y="0"/>
          <a:chExt cx="0" cy="0"/>
        </a:xfrm>
      </p:grpSpPr>
      <p:sp>
        <p:nvSpPr>
          <p:cNvPr id="1951" name="Google Shape;1951;g7401d4799d_0_19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7401d4799d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7" name="Shape 1957"/>
        <p:cNvGrpSpPr/>
        <p:nvPr/>
      </p:nvGrpSpPr>
      <p:grpSpPr>
        <a:xfrm>
          <a:off x="0" y="0"/>
          <a:ext cx="0" cy="0"/>
          <a:chOff x="0" y="0"/>
          <a:chExt cx="0" cy="0"/>
        </a:xfrm>
      </p:grpSpPr>
      <p:sp>
        <p:nvSpPr>
          <p:cNvPr id="1958" name="Google Shape;1958;g7401d4799d_0_19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7401d4799d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5" name="Shape 1965"/>
        <p:cNvGrpSpPr/>
        <p:nvPr/>
      </p:nvGrpSpPr>
      <p:grpSpPr>
        <a:xfrm>
          <a:off x="0" y="0"/>
          <a:ext cx="0" cy="0"/>
          <a:chOff x="0" y="0"/>
          <a:chExt cx="0" cy="0"/>
        </a:xfrm>
      </p:grpSpPr>
      <p:sp>
        <p:nvSpPr>
          <p:cNvPr id="1966" name="Google Shape;1966;g7401d4799d_0_19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7401d4799d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2" name="Shape 1972"/>
        <p:cNvGrpSpPr/>
        <p:nvPr/>
      </p:nvGrpSpPr>
      <p:grpSpPr>
        <a:xfrm>
          <a:off x="0" y="0"/>
          <a:ext cx="0" cy="0"/>
          <a:chOff x="0" y="0"/>
          <a:chExt cx="0" cy="0"/>
        </a:xfrm>
      </p:grpSpPr>
      <p:sp>
        <p:nvSpPr>
          <p:cNvPr id="1973" name="Google Shape;1973;g6fafb650be_0_37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6fafb650be_0_3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8" name="Shape 1978"/>
        <p:cNvGrpSpPr/>
        <p:nvPr/>
      </p:nvGrpSpPr>
      <p:grpSpPr>
        <a:xfrm>
          <a:off x="0" y="0"/>
          <a:ext cx="0" cy="0"/>
          <a:chOff x="0" y="0"/>
          <a:chExt cx="0" cy="0"/>
        </a:xfrm>
      </p:grpSpPr>
      <p:sp>
        <p:nvSpPr>
          <p:cNvPr id="1979" name="Google Shape;1979;g6fafb650be_0_56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6fafb650be_0_5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5" name="Shape 1985"/>
        <p:cNvGrpSpPr/>
        <p:nvPr/>
      </p:nvGrpSpPr>
      <p:grpSpPr>
        <a:xfrm>
          <a:off x="0" y="0"/>
          <a:ext cx="0" cy="0"/>
          <a:chOff x="0" y="0"/>
          <a:chExt cx="0" cy="0"/>
        </a:xfrm>
      </p:grpSpPr>
      <p:sp>
        <p:nvSpPr>
          <p:cNvPr id="1986" name="Google Shape;1986;g73ebdb0a9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73ebdb0a9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Google Shape;1992;g73ebdb0a9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73ebdb0a9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73ebdb0a9b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73ebdb0a9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7" name="Shape 2007"/>
        <p:cNvGrpSpPr/>
        <p:nvPr/>
      </p:nvGrpSpPr>
      <p:grpSpPr>
        <a:xfrm>
          <a:off x="0" y="0"/>
          <a:ext cx="0" cy="0"/>
          <a:chOff x="0" y="0"/>
          <a:chExt cx="0" cy="0"/>
        </a:xfrm>
      </p:grpSpPr>
      <p:sp>
        <p:nvSpPr>
          <p:cNvPr id="2008" name="Google Shape;2008;g73fef911d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73fef911d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3" name="Shape 2013"/>
        <p:cNvGrpSpPr/>
        <p:nvPr/>
      </p:nvGrpSpPr>
      <p:grpSpPr>
        <a:xfrm>
          <a:off x="0" y="0"/>
          <a:ext cx="0" cy="0"/>
          <a:chOff x="0" y="0"/>
          <a:chExt cx="0" cy="0"/>
        </a:xfrm>
      </p:grpSpPr>
      <p:sp>
        <p:nvSpPr>
          <p:cNvPr id="2014" name="Google Shape;2014;g73fef911d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73fef911d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6fafb650be_0_78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6fafb650be_0_7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9" name="Shape 2019"/>
        <p:cNvGrpSpPr/>
        <p:nvPr/>
      </p:nvGrpSpPr>
      <p:grpSpPr>
        <a:xfrm>
          <a:off x="0" y="0"/>
          <a:ext cx="0" cy="0"/>
          <a:chOff x="0" y="0"/>
          <a:chExt cx="0" cy="0"/>
        </a:xfrm>
      </p:grpSpPr>
      <p:sp>
        <p:nvSpPr>
          <p:cNvPr id="2020" name="Google Shape;2020;g7401d4799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7401d4799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74028b7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74028b7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74028b7d9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74028b7d9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7" name="Shape 2037"/>
        <p:cNvGrpSpPr/>
        <p:nvPr/>
      </p:nvGrpSpPr>
      <p:grpSpPr>
        <a:xfrm>
          <a:off x="0" y="0"/>
          <a:ext cx="0" cy="0"/>
          <a:chOff x="0" y="0"/>
          <a:chExt cx="0" cy="0"/>
        </a:xfrm>
      </p:grpSpPr>
      <p:sp>
        <p:nvSpPr>
          <p:cNvPr id="2038" name="Google Shape;2038;g74028b7d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74028b7d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3" name="Shape 2043"/>
        <p:cNvGrpSpPr/>
        <p:nvPr/>
      </p:nvGrpSpPr>
      <p:grpSpPr>
        <a:xfrm>
          <a:off x="0" y="0"/>
          <a:ext cx="0" cy="0"/>
          <a:chOff x="0" y="0"/>
          <a:chExt cx="0" cy="0"/>
        </a:xfrm>
      </p:grpSpPr>
      <p:sp>
        <p:nvSpPr>
          <p:cNvPr id="2044" name="Google Shape;2044;g74028b7d9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74028b7d9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9" name="Shape 2049"/>
        <p:cNvGrpSpPr/>
        <p:nvPr/>
      </p:nvGrpSpPr>
      <p:grpSpPr>
        <a:xfrm>
          <a:off x="0" y="0"/>
          <a:ext cx="0" cy="0"/>
          <a:chOff x="0" y="0"/>
          <a:chExt cx="0" cy="0"/>
        </a:xfrm>
      </p:grpSpPr>
      <p:sp>
        <p:nvSpPr>
          <p:cNvPr id="2050" name="Google Shape;2050;g74028b7d9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74028b7d9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6" name="Shape 2056"/>
        <p:cNvGrpSpPr/>
        <p:nvPr/>
      </p:nvGrpSpPr>
      <p:grpSpPr>
        <a:xfrm>
          <a:off x="0" y="0"/>
          <a:ext cx="0" cy="0"/>
          <a:chOff x="0" y="0"/>
          <a:chExt cx="0" cy="0"/>
        </a:xfrm>
      </p:grpSpPr>
      <p:sp>
        <p:nvSpPr>
          <p:cNvPr id="2057" name="Google Shape;2057;g6fafb650be_0_58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6fafb650be_0_5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2" name="Shape 2062"/>
        <p:cNvGrpSpPr/>
        <p:nvPr/>
      </p:nvGrpSpPr>
      <p:grpSpPr>
        <a:xfrm>
          <a:off x="0" y="0"/>
          <a:ext cx="0" cy="0"/>
          <a:chOff x="0" y="0"/>
          <a:chExt cx="0" cy="0"/>
        </a:xfrm>
      </p:grpSpPr>
      <p:sp>
        <p:nvSpPr>
          <p:cNvPr id="2063" name="Google Shape;2063;g6fafb650be_0_58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6fafb650be_0_5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4" name="Shape 1904"/>
        <p:cNvGrpSpPr/>
        <p:nvPr/>
      </p:nvGrpSpPr>
      <p:grpSpPr>
        <a:xfrm>
          <a:off x="0" y="0"/>
          <a:ext cx="0" cy="0"/>
          <a:chOff x="0" y="0"/>
          <a:chExt cx="0" cy="0"/>
        </a:xfrm>
      </p:grpSpPr>
      <p:sp>
        <p:nvSpPr>
          <p:cNvPr id="1905" name="Google Shape;1905;g7401d4799d_0_1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7401d4799d_0_1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7401d4799d_0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7401d4799d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73ebdb0a9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73ebdb0a9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7401d4799d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7401d479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7401d4799d_0_19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7401d4799d_0_1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7" name="Shape 1937"/>
        <p:cNvGrpSpPr/>
        <p:nvPr/>
      </p:nvGrpSpPr>
      <p:grpSpPr>
        <a:xfrm>
          <a:off x="0" y="0"/>
          <a:ext cx="0" cy="0"/>
          <a:chOff x="0" y="0"/>
          <a:chExt cx="0" cy="0"/>
        </a:xfrm>
      </p:grpSpPr>
      <p:sp>
        <p:nvSpPr>
          <p:cNvPr id="1938" name="Google Shape;1938;g7401d4799d_0_19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7401d4799d_0_1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4" name="Shape 1944"/>
        <p:cNvGrpSpPr/>
        <p:nvPr/>
      </p:nvGrpSpPr>
      <p:grpSpPr>
        <a:xfrm>
          <a:off x="0" y="0"/>
          <a:ext cx="0" cy="0"/>
          <a:chOff x="0" y="0"/>
          <a:chExt cx="0" cy="0"/>
        </a:xfrm>
      </p:grpSpPr>
      <p:sp>
        <p:nvSpPr>
          <p:cNvPr id="1945" name="Google Shape;1945;g7401d4799d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7401d4799d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 name="Google Shape;12;p2"/>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 name="Google Shape;13;p2"/>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 name="Google Shape;16;p2"/>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 name="Google Shape;17;p2"/>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 name="Google Shape;18;p2"/>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 name="Google Shape;19;p2"/>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 name="Google Shape;20;p2"/>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 name="Google Shape;21;p2"/>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 name="Google Shape;22;p2"/>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 name="Google Shape;23;p2"/>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 name="Google Shape;24;p2"/>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 name="Google Shape;25;p2"/>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 name="Google Shape;26;p2"/>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 name="Google Shape;27;p2"/>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 name="Google Shape;28;p2"/>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 name="Google Shape;29;p2"/>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 name="Google Shape;30;p2"/>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 name="Google Shape;31;p2"/>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 name="Google Shape;32;p2"/>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 name="Google Shape;33;p2"/>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 name="Google Shape;34;p2"/>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 name="Google Shape;37;p2"/>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 name="Google Shape;38;p2"/>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 name="Google Shape;39;p2"/>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 name="Google Shape;40;p2"/>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 name="Google Shape;41;p2"/>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 name="Google Shape;44;p2"/>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 name="Google Shape;45;p2"/>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 name="Google Shape;46;p2"/>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 name="Google Shape;47;p2"/>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 name="Google Shape;48;p2"/>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 name="Google Shape;49;p2"/>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 name="Google Shape;50;p2"/>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 name="Google Shape;51;p2"/>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 name="Google Shape;52;p2"/>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 name="Google Shape;53;p2"/>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 name="Google Shape;54;p2"/>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 name="Google Shape;55;p2"/>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 name="Google Shape;58;p2"/>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 name="Google Shape;59;p2"/>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 name="Google Shape;60;p2"/>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 name="Google Shape;61;p2"/>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 name="Google Shape;62;p2"/>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 name="Google Shape;63;p2"/>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 name="Google Shape;64;p2"/>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 name="Google Shape;65;p2"/>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 name="Google Shape;66;p2"/>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 name="Google Shape;67;p2"/>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 name="Google Shape;68;p2"/>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 name="Google Shape;69;p2"/>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 name="Google Shape;70;p2"/>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 name="Google Shape;71;p2"/>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 name="Google Shape;72;p2"/>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 name="Google Shape;73;p2"/>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 name="Google Shape;76;p2"/>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 name="Google Shape;77;p2"/>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 name="Google Shape;78;p2"/>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 name="Google Shape;79;p2"/>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 name="Google Shape;80;p2"/>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 name="Google Shape;81;p2"/>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 name="Google Shape;82;p2"/>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 name="Google Shape;83;p2"/>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 name="Google Shape;84;p2"/>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 name="Google Shape;85;p2"/>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 name="Google Shape;86;p2"/>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 name="Google Shape;87;p2"/>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 name="Google Shape;88;p2"/>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 name="Google Shape;89;p2"/>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 name="Google Shape;90;p2"/>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 name="Google Shape;91;p2"/>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 name="Google Shape;92;p2"/>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 name="Google Shape;93;p2"/>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 name="Google Shape;94;p2"/>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 name="Google Shape;95;p2"/>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 name="Google Shape;96;p2"/>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 name="Google Shape;97;p2"/>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 name="Google Shape;98;p2"/>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 name="Google Shape;99;p2"/>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 name="Google Shape;100;p2"/>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 name="Google Shape;101;p2"/>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 name="Google Shape;102;p2"/>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 name="Google Shape;103;p2"/>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 name="Google Shape;104;p2"/>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 name="Google Shape;105;p2"/>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 name="Google Shape;106;p2"/>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 name="Google Shape;107;p2"/>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 name="Google Shape;108;p2"/>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 name="Google Shape;109;p2"/>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 name="Google Shape;110;p2"/>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 name="Google Shape;111;p2"/>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 name="Google Shape;112;p2"/>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 name="Google Shape;113;p2"/>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 name="Google Shape;114;p2"/>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 name="Google Shape;115;p2"/>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 name="Google Shape;116;p2"/>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 name="Google Shape;117;p2"/>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 name="Google Shape;118;p2"/>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 name="Google Shape;119;p2"/>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 name="Google Shape;120;p2"/>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 name="Google Shape;121;p2"/>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 name="Google Shape;122;p2"/>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 name="Google Shape;123;p2"/>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 name="Google Shape;124;p2"/>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 name="Google Shape;125;p2"/>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 name="Google Shape;126;p2"/>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 name="Google Shape;127;p2"/>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 name="Google Shape;128;p2"/>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 name="Google Shape;129;p2"/>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 name="Google Shape;130;p2"/>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 name="Google Shape;131;p2"/>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 name="Google Shape;132;p2"/>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 name="Google Shape;133;p2"/>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 name="Google Shape;134;p2"/>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 name="Google Shape;135;p2"/>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 name="Google Shape;136;p2"/>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 name="Google Shape;137;p2"/>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 name="Google Shape;138;p2"/>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 name="Google Shape;139;p2"/>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 name="Google Shape;140;p2"/>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 name="Google Shape;141;p2"/>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 name="Google Shape;142;p2"/>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 name="Google Shape;143;p2"/>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 name="Google Shape;144;p2"/>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 name="Google Shape;145;p2"/>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 name="Google Shape;146;p2"/>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 name="Google Shape;147;p2"/>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 name="Google Shape;148;p2"/>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 name="Google Shape;149;p2"/>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 name="Google Shape;150;p2"/>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 name="Google Shape;151;p2"/>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 name="Google Shape;152;p2"/>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 name="Google Shape;153;p2"/>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 name="Google Shape;154;p2"/>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 name="Google Shape;155;p2"/>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 name="Google Shape;156;p2"/>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 name="Google Shape;157;p2"/>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 name="Google Shape;158;p2"/>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 name="Google Shape;159;p2"/>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 name="Google Shape;160;p2"/>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 name="Google Shape;161;p2"/>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 name="Google Shape;162;p2"/>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 name="Google Shape;163;p2"/>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 name="Google Shape;164;p2"/>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 name="Google Shape;165;p2"/>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 name="Google Shape;166;p2"/>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 name="Google Shape;167;p2"/>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 name="Google Shape;168;p2"/>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 name="Google Shape;169;p2"/>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 name="Google Shape;170;p2"/>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 name="Google Shape;171;p2"/>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 name="Google Shape;172;p2"/>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 name="Google Shape;173;p2"/>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 name="Google Shape;174;p2"/>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 name="Google Shape;175;p2"/>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 name="Google Shape;176;p2"/>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 name="Google Shape;177;p2"/>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 name="Google Shape;178;p2"/>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 name="Google Shape;179;p2"/>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 name="Google Shape;180;p2"/>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 name="Google Shape;181;p2"/>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 name="Google Shape;182;p2"/>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 name="Google Shape;183;p2"/>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 name="Google Shape;184;p2"/>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 name="Google Shape;185;p2"/>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 name="Google Shape;186;p2"/>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 name="Google Shape;187;p2"/>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 name="Google Shape;188;p2"/>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9" name="Google Shape;189;p2"/>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0" name="Google Shape;190;p2"/>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1" name="Google Shape;191;p2"/>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2" name="Google Shape;192;p2"/>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3" name="Google Shape;193;p2"/>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4" name="Google Shape;194;p2"/>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5" name="Google Shape;195;p2"/>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6" name="Google Shape;196;p2"/>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7" name="Google Shape;197;p2"/>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8" name="Google Shape;198;p2"/>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9" name="Google Shape;199;p2"/>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0" name="Google Shape;200;p2"/>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1" name="Google Shape;201;p2"/>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2" name="Google Shape;202;p2"/>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3" name="Google Shape;203;p2"/>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4" name="Google Shape;204;p2"/>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5" name="Google Shape;205;p2"/>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6" name="Google Shape;206;p2"/>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7" name="Google Shape;207;p2"/>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8" name="Google Shape;208;p2"/>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9" name="Google Shape;209;p2"/>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0" name="Google Shape;210;p2"/>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211" name="Google Shape;211;p2"/>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800"/>
              <a:buNone/>
              <a:defRPr b="0" sz="6800">
                <a:solidFill>
                  <a:schemeClr val="lt1"/>
                </a:solidFill>
              </a:defRPr>
            </a:lvl1pPr>
            <a:lvl2pPr lvl="1" algn="ctr">
              <a:spcBef>
                <a:spcPts val="0"/>
              </a:spcBef>
              <a:spcAft>
                <a:spcPts val="0"/>
              </a:spcAft>
              <a:buClr>
                <a:schemeClr val="lt1"/>
              </a:buClr>
              <a:buSzPts val="6800"/>
              <a:buNone/>
              <a:defRPr b="0" sz="6800">
                <a:solidFill>
                  <a:schemeClr val="lt1"/>
                </a:solidFill>
              </a:defRPr>
            </a:lvl2pPr>
            <a:lvl3pPr lvl="2" algn="ctr">
              <a:spcBef>
                <a:spcPts val="0"/>
              </a:spcBef>
              <a:spcAft>
                <a:spcPts val="0"/>
              </a:spcAft>
              <a:buClr>
                <a:schemeClr val="lt1"/>
              </a:buClr>
              <a:buSzPts val="6800"/>
              <a:buNone/>
              <a:defRPr b="0" sz="6800">
                <a:solidFill>
                  <a:schemeClr val="lt1"/>
                </a:solidFill>
              </a:defRPr>
            </a:lvl3pPr>
            <a:lvl4pPr lvl="3" algn="ctr">
              <a:spcBef>
                <a:spcPts val="0"/>
              </a:spcBef>
              <a:spcAft>
                <a:spcPts val="0"/>
              </a:spcAft>
              <a:buClr>
                <a:schemeClr val="lt1"/>
              </a:buClr>
              <a:buSzPts val="6800"/>
              <a:buNone/>
              <a:defRPr b="0" sz="6800">
                <a:solidFill>
                  <a:schemeClr val="lt1"/>
                </a:solidFill>
              </a:defRPr>
            </a:lvl4pPr>
            <a:lvl5pPr lvl="4" algn="ctr">
              <a:spcBef>
                <a:spcPts val="0"/>
              </a:spcBef>
              <a:spcAft>
                <a:spcPts val="0"/>
              </a:spcAft>
              <a:buClr>
                <a:schemeClr val="lt1"/>
              </a:buClr>
              <a:buSzPts val="6800"/>
              <a:buNone/>
              <a:defRPr b="0" sz="6800">
                <a:solidFill>
                  <a:schemeClr val="lt1"/>
                </a:solidFill>
              </a:defRPr>
            </a:lvl5pPr>
            <a:lvl6pPr lvl="5" algn="ctr">
              <a:spcBef>
                <a:spcPts val="0"/>
              </a:spcBef>
              <a:spcAft>
                <a:spcPts val="0"/>
              </a:spcAft>
              <a:buClr>
                <a:schemeClr val="lt1"/>
              </a:buClr>
              <a:buSzPts val="6800"/>
              <a:buNone/>
              <a:defRPr b="0" sz="6800">
                <a:solidFill>
                  <a:schemeClr val="lt1"/>
                </a:solidFill>
              </a:defRPr>
            </a:lvl6pPr>
            <a:lvl7pPr lvl="6" algn="ctr">
              <a:spcBef>
                <a:spcPts val="0"/>
              </a:spcBef>
              <a:spcAft>
                <a:spcPts val="0"/>
              </a:spcAft>
              <a:buClr>
                <a:schemeClr val="lt1"/>
              </a:buClr>
              <a:buSzPts val="6800"/>
              <a:buNone/>
              <a:defRPr b="0" sz="6800">
                <a:solidFill>
                  <a:schemeClr val="lt1"/>
                </a:solidFill>
              </a:defRPr>
            </a:lvl7pPr>
            <a:lvl8pPr lvl="7" algn="ctr">
              <a:spcBef>
                <a:spcPts val="0"/>
              </a:spcBef>
              <a:spcAft>
                <a:spcPts val="0"/>
              </a:spcAft>
              <a:buClr>
                <a:schemeClr val="lt1"/>
              </a:buClr>
              <a:buSzPts val="6800"/>
              <a:buNone/>
              <a:defRPr b="0" sz="6800">
                <a:solidFill>
                  <a:schemeClr val="lt1"/>
                </a:solidFill>
              </a:defRPr>
            </a:lvl8pPr>
            <a:lvl9pPr lvl="8" algn="ctr">
              <a:spcBef>
                <a:spcPts val="0"/>
              </a:spcBef>
              <a:spcAft>
                <a:spcPts val="0"/>
              </a:spcAft>
              <a:buClr>
                <a:schemeClr val="lt1"/>
              </a:buClr>
              <a:buSzPts val="6800"/>
              <a:buNone/>
              <a:defRPr b="0"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solidFill>
          <a:schemeClr val="accent5"/>
        </a:solidFill>
      </p:bgPr>
    </p:bg>
    <p:spTree>
      <p:nvGrpSpPr>
        <p:cNvPr id="1663"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6" name="Google Shape;1666;p11"/>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7" name="Google Shape;1667;p11"/>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668" name="Google Shape;1668;p11"/>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1" name="Google Shape;1671;p11"/>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2" name="Google Shape;1672;p11"/>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3" name="Google Shape;1673;p11"/>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4" name="Google Shape;1674;p11"/>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5" name="Google Shape;1675;p11"/>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6" name="Google Shape;1676;p11"/>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7" name="Google Shape;1677;p11"/>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8" name="Google Shape;1678;p11"/>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1" name="Google Shape;1681;p11"/>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2" name="Google Shape;1682;p11"/>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3" name="Google Shape;1683;p11"/>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4" name="Google Shape;1684;p11"/>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5" name="Google Shape;1685;p11"/>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6" name="Google Shape;1686;p11"/>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7" name="Google Shape;1687;p11"/>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8" name="Google Shape;1688;p11"/>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9" name="Google Shape;1689;p11"/>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0" name="Google Shape;1690;p11"/>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1" name="Google Shape;1691;p11"/>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2" name="Google Shape;1692;p11"/>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3" name="Google Shape;1693;p11"/>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6" name="Google Shape;1696;p11"/>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7" name="Google Shape;1697;p11"/>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0" name="Google Shape;1700;p11"/>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1" name="Google Shape;1701;p11"/>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2" name="Google Shape;1702;p11"/>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3" name="Google Shape;1703;p11"/>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4" name="Google Shape;1704;p11"/>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5" name="Google Shape;1705;p11"/>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6" name="Google Shape;1706;p11"/>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7" name="Google Shape;1707;p11"/>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8" name="Google Shape;1708;p11"/>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9" name="Google Shape;1709;p11"/>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0" name="Google Shape;1710;p11"/>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1" name="Google Shape;1711;p11"/>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2" name="Google Shape;1712;p11"/>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3" name="Google Shape;1713;p11"/>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4" name="Google Shape;1714;p11"/>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5" name="Google Shape;1715;p11"/>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6" name="Google Shape;1716;p11"/>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7" name="Google Shape;1717;p11"/>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8" name="Google Shape;1718;p11"/>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9" name="Google Shape;1719;p11"/>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0" name="Google Shape;1720;p11"/>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1" name="Google Shape;1721;p11"/>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2" name="Google Shape;1722;p11"/>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3" name="Google Shape;1723;p11"/>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4" name="Google Shape;1724;p11"/>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5" name="Google Shape;1725;p11"/>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6" name="Google Shape;1726;p11"/>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7" name="Google Shape;1727;p11"/>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8" name="Google Shape;1728;p11"/>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9" name="Google Shape;1729;p11"/>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0" name="Google Shape;1730;p11"/>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1" name="Google Shape;1731;p11"/>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2" name="Google Shape;1732;p11"/>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3" name="Google Shape;1733;p11"/>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4" name="Google Shape;1734;p11"/>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5" name="Google Shape;1735;p11"/>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6" name="Google Shape;1736;p11"/>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7" name="Google Shape;1737;p11"/>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8" name="Google Shape;1738;p11"/>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9" name="Google Shape;1739;p11"/>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0" name="Google Shape;1740;p11"/>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1" name="Google Shape;1741;p11"/>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2" name="Google Shape;1742;p11"/>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3" name="Google Shape;1743;p11"/>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4" name="Google Shape;1744;p11"/>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5" name="Google Shape;1745;p11"/>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6" name="Google Shape;1746;p11"/>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7" name="Google Shape;1747;p11"/>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8" name="Google Shape;1748;p11"/>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9" name="Google Shape;1749;p11"/>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0" name="Google Shape;1750;p11"/>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1" name="Google Shape;1751;p11"/>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2" name="Google Shape;1752;p11"/>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3" name="Google Shape;1753;p11"/>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4" name="Google Shape;1754;p11"/>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5" name="Google Shape;1755;p11"/>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6" name="Google Shape;1756;p11"/>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7" name="Google Shape;1757;p11"/>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0" name="Google Shape;1760;p11"/>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1" name="Google Shape;1761;p11"/>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2" name="Google Shape;1762;p11"/>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3" name="Google Shape;1763;p11"/>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4" name="Google Shape;1764;p11"/>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5" name="Google Shape;1765;p11"/>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6" name="Google Shape;1766;p11"/>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7" name="Google Shape;1767;p11"/>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8" name="Google Shape;1768;p11"/>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9" name="Google Shape;1769;p11"/>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0" name="Google Shape;1770;p11"/>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1" name="Google Shape;1771;p11"/>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2" name="Google Shape;1772;p11"/>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3" name="Google Shape;1773;p11"/>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74" name="Google Shape;1774;p1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_1">
    <p:bg>
      <p:bgPr>
        <a:solidFill>
          <a:schemeClr val="accent1"/>
        </a:solidFill>
      </p:bgPr>
    </p:bg>
    <p:spTree>
      <p:nvGrpSpPr>
        <p:cNvPr id="1775"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8" name="Google Shape;1778;p12"/>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9" name="Google Shape;1779;p12"/>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80" name="Google Shape;1780;p12"/>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3" name="Google Shape;1783;p12"/>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4" name="Google Shape;1784;p12"/>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5" name="Google Shape;1785;p12"/>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6" name="Google Shape;1786;p12"/>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7" name="Google Shape;1787;p12"/>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8" name="Google Shape;1788;p12"/>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9" name="Google Shape;1789;p12"/>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0" name="Google Shape;1790;p12"/>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3" name="Google Shape;1793;p12"/>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4" name="Google Shape;1794;p12"/>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5" name="Google Shape;1795;p12"/>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6" name="Google Shape;1796;p12"/>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7" name="Google Shape;1797;p12"/>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8" name="Google Shape;1798;p12"/>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9" name="Google Shape;1799;p12"/>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0" name="Google Shape;1800;p12"/>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1" name="Google Shape;1801;p12"/>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2" name="Google Shape;1802;p12"/>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3" name="Google Shape;1803;p12"/>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4" name="Google Shape;1804;p12"/>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5" name="Google Shape;1805;p12"/>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8" name="Google Shape;1808;p12"/>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9" name="Google Shape;1809;p12"/>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2" name="Google Shape;1812;p12"/>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3" name="Google Shape;1813;p12"/>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4" name="Google Shape;1814;p12"/>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5" name="Google Shape;1815;p12"/>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6" name="Google Shape;1816;p12"/>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7" name="Google Shape;1817;p12"/>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8" name="Google Shape;1818;p12"/>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9" name="Google Shape;1819;p12"/>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0" name="Google Shape;1820;p12"/>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1" name="Google Shape;1821;p12"/>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2" name="Google Shape;1822;p12"/>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3" name="Google Shape;1823;p12"/>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4" name="Google Shape;1824;p12"/>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5" name="Google Shape;1825;p12"/>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6" name="Google Shape;1826;p12"/>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7" name="Google Shape;1827;p12"/>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8" name="Google Shape;1828;p12"/>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9" name="Google Shape;1829;p12"/>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0" name="Google Shape;1830;p12"/>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1" name="Google Shape;1831;p12"/>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2" name="Google Shape;1832;p12"/>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3" name="Google Shape;1833;p12"/>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4" name="Google Shape;1834;p12"/>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5" name="Google Shape;1835;p12"/>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6" name="Google Shape;1836;p12"/>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7" name="Google Shape;1837;p12"/>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8" name="Google Shape;1838;p12"/>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9" name="Google Shape;1839;p12"/>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0" name="Google Shape;1840;p12"/>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1" name="Google Shape;1841;p12"/>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2" name="Google Shape;1842;p12"/>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3" name="Google Shape;1843;p12"/>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4" name="Google Shape;1844;p12"/>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5" name="Google Shape;1845;p12"/>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6" name="Google Shape;1846;p12"/>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7" name="Google Shape;1847;p12"/>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8" name="Google Shape;1848;p12"/>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9" name="Google Shape;1849;p12"/>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0" name="Google Shape;1850;p12"/>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1" name="Google Shape;1851;p12"/>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2" name="Google Shape;1852;p12"/>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3" name="Google Shape;1853;p12"/>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4" name="Google Shape;1854;p12"/>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5" name="Google Shape;1855;p12"/>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6" name="Google Shape;1856;p12"/>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7" name="Google Shape;1857;p12"/>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8" name="Google Shape;1858;p12"/>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9" name="Google Shape;1859;p12"/>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0" name="Google Shape;1860;p12"/>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1" name="Google Shape;1861;p12"/>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2" name="Google Shape;1862;p12"/>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3" name="Google Shape;1863;p12"/>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4" name="Google Shape;1864;p12"/>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5" name="Google Shape;1865;p12"/>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6" name="Google Shape;1866;p12"/>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7" name="Google Shape;1867;p12"/>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8" name="Google Shape;1868;p12"/>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9" name="Google Shape;1869;p12"/>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2" name="Google Shape;1872;p12"/>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3" name="Google Shape;1873;p12"/>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4" name="Google Shape;1874;p12"/>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5" name="Google Shape;1875;p12"/>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6" name="Google Shape;1876;p12"/>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7" name="Google Shape;1877;p12"/>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8" name="Google Shape;1878;p12"/>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9" name="Google Shape;1879;p12"/>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0" name="Google Shape;1880;p12"/>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1" name="Google Shape;1881;p12"/>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2" name="Google Shape;1882;p12"/>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3" name="Google Shape;1883;p12"/>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4" name="Google Shape;1884;p12"/>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5" name="Google Shape;1885;p12"/>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886" name="Google Shape;1886;p1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887" name="Shape 1887"/>
        <p:cNvGrpSpPr/>
        <p:nvPr/>
      </p:nvGrpSpPr>
      <p:grpSpPr>
        <a:xfrm>
          <a:off x="0" y="0"/>
          <a:ext cx="0" cy="0"/>
          <a:chOff x="0" y="0"/>
          <a:chExt cx="0" cy="0"/>
        </a:xfrm>
      </p:grpSpPr>
      <p:sp>
        <p:nvSpPr>
          <p:cNvPr id="1888" name="Google Shape;1888;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9" name="Google Shape;1889;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0" name="Google Shape;1890;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chemeClr val="accent5"/>
        </a:solidFill>
      </p:bgPr>
    </p:bg>
    <p:spTree>
      <p:nvGrpSpPr>
        <p:cNvPr id="212" name="Shape 212"/>
        <p:cNvGrpSpPr/>
        <p:nvPr/>
      </p:nvGrpSpPr>
      <p:grpSpPr>
        <a:xfrm>
          <a:off x="0" y="0"/>
          <a:ext cx="0" cy="0"/>
          <a:chOff x="0" y="0"/>
          <a:chExt cx="0" cy="0"/>
        </a:xfrm>
      </p:grpSpPr>
      <p:sp>
        <p:nvSpPr>
          <p:cNvPr id="213" name="Google Shape;213;p3"/>
          <p:cNvSpPr/>
          <p:nvPr/>
        </p:nvSpPr>
        <p:spPr>
          <a:xfrm>
            <a:off x="-41" y="3467769"/>
            <a:ext cx="1054449" cy="1673686"/>
          </a:xfrm>
          <a:custGeom>
            <a:rect b="b" l="l" r="r" t="t"/>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rect b="b" l="l" r="r" t="t"/>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6" name="Google Shape;216;p3"/>
            <p:cNvSpPr/>
            <p:nvPr/>
          </p:nvSpPr>
          <p:spPr>
            <a:xfrm>
              <a:off x="6045142" y="860231"/>
              <a:ext cx="107175" cy="100464"/>
            </a:xfrm>
            <a:custGeom>
              <a:rect b="b" l="l" r="r" t="t"/>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7" name="Google Shape;217;p3"/>
            <p:cNvSpPr/>
            <p:nvPr/>
          </p:nvSpPr>
          <p:spPr>
            <a:xfrm>
              <a:off x="6071936" y="890355"/>
              <a:ext cx="51947" cy="40215"/>
            </a:xfrm>
            <a:custGeom>
              <a:rect b="b" l="l" r="r" t="t"/>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8" name="Google Shape;218;p3"/>
            <p:cNvSpPr/>
            <p:nvPr/>
          </p:nvSpPr>
          <p:spPr>
            <a:xfrm>
              <a:off x="4974041" y="-1"/>
              <a:ext cx="1611747" cy="1119668"/>
            </a:xfrm>
            <a:custGeom>
              <a:rect b="b" l="l" r="r" t="t"/>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rect b="b" l="l" r="r" t="t"/>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1" name="Google Shape;221;p3"/>
            <p:cNvSpPr/>
            <p:nvPr/>
          </p:nvSpPr>
          <p:spPr>
            <a:xfrm>
              <a:off x="5482823" y="3737197"/>
              <a:ext cx="1034366" cy="1228533"/>
            </a:xfrm>
            <a:custGeom>
              <a:rect b="b" l="l" r="r" t="t"/>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2" name="Google Shape;222;p3"/>
            <p:cNvSpPr/>
            <p:nvPr/>
          </p:nvSpPr>
          <p:spPr>
            <a:xfrm>
              <a:off x="6189103" y="4557312"/>
              <a:ext cx="148981" cy="220961"/>
            </a:xfrm>
            <a:custGeom>
              <a:rect b="b" l="l" r="r" t="t"/>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3" name="Google Shape;223;p3"/>
            <p:cNvSpPr/>
            <p:nvPr/>
          </p:nvSpPr>
          <p:spPr>
            <a:xfrm>
              <a:off x="5571506" y="3882797"/>
              <a:ext cx="659453" cy="175824"/>
            </a:xfrm>
            <a:custGeom>
              <a:rect b="b" l="l" r="r" t="t"/>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4" name="Google Shape;224;p3"/>
            <p:cNvSpPr/>
            <p:nvPr/>
          </p:nvSpPr>
          <p:spPr>
            <a:xfrm>
              <a:off x="6379890" y="4691181"/>
              <a:ext cx="31814" cy="16802"/>
            </a:xfrm>
            <a:custGeom>
              <a:rect b="b" l="l" r="r" t="t"/>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5" name="Google Shape;225;p3"/>
            <p:cNvSpPr/>
            <p:nvPr/>
          </p:nvSpPr>
          <p:spPr>
            <a:xfrm>
              <a:off x="6378199" y="4674429"/>
              <a:ext cx="23463" cy="15112"/>
            </a:xfrm>
            <a:custGeom>
              <a:rect b="b" l="l" r="r" t="t"/>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6" name="Google Shape;226;p3"/>
            <p:cNvSpPr/>
            <p:nvPr/>
          </p:nvSpPr>
          <p:spPr>
            <a:xfrm>
              <a:off x="6327992" y="4632623"/>
              <a:ext cx="120547" cy="108815"/>
            </a:xfrm>
            <a:custGeom>
              <a:rect b="b" l="l" r="r" t="t"/>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7" name="Google Shape;227;p3"/>
            <p:cNvSpPr/>
            <p:nvPr/>
          </p:nvSpPr>
          <p:spPr>
            <a:xfrm>
              <a:off x="6229268" y="3896219"/>
              <a:ext cx="71980" cy="234333"/>
            </a:xfrm>
            <a:custGeom>
              <a:rect b="b" l="l" r="r" t="t"/>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8" name="Google Shape;228;p3"/>
            <p:cNvSpPr/>
            <p:nvPr/>
          </p:nvSpPr>
          <p:spPr>
            <a:xfrm>
              <a:off x="5559774" y="3927984"/>
              <a:ext cx="333107" cy="88782"/>
            </a:xfrm>
            <a:custGeom>
              <a:rect b="b" l="l" r="r" t="t"/>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9" name="Google Shape;229;p3"/>
            <p:cNvSpPr/>
            <p:nvPr/>
          </p:nvSpPr>
          <p:spPr>
            <a:xfrm>
              <a:off x="5650197" y="3956468"/>
              <a:ext cx="562369" cy="262817"/>
            </a:xfrm>
            <a:custGeom>
              <a:rect b="b" l="l" r="r" t="t"/>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0" name="Google Shape;230;p3"/>
            <p:cNvSpPr/>
            <p:nvPr/>
          </p:nvSpPr>
          <p:spPr>
            <a:xfrm>
              <a:off x="5568175" y="4056882"/>
              <a:ext cx="61939" cy="241044"/>
            </a:xfrm>
            <a:custGeom>
              <a:rect b="b" l="l" r="r" t="t"/>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1" name="Google Shape;231;p3"/>
            <p:cNvSpPr/>
            <p:nvPr/>
          </p:nvSpPr>
          <p:spPr>
            <a:xfrm>
              <a:off x="5625093" y="4127172"/>
              <a:ext cx="664474" cy="175775"/>
            </a:xfrm>
            <a:custGeom>
              <a:rect b="b" l="l" r="r" t="t"/>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2" name="Google Shape;232;p3"/>
            <p:cNvSpPr/>
            <p:nvPr/>
          </p:nvSpPr>
          <p:spPr>
            <a:xfrm>
              <a:off x="5804148" y="4471960"/>
              <a:ext cx="30174" cy="48567"/>
            </a:xfrm>
            <a:custGeom>
              <a:rect b="b" l="l" r="r" t="t"/>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3" name="Google Shape;233;p3"/>
            <p:cNvSpPr/>
            <p:nvPr/>
          </p:nvSpPr>
          <p:spPr>
            <a:xfrm>
              <a:off x="6302889" y="4356434"/>
              <a:ext cx="15112" cy="11781"/>
            </a:xfrm>
            <a:custGeom>
              <a:rect b="b" l="l" r="r" t="t"/>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4" name="Google Shape;234;p3"/>
            <p:cNvSpPr/>
            <p:nvPr/>
          </p:nvSpPr>
          <p:spPr>
            <a:xfrm>
              <a:off x="6329683" y="4455208"/>
              <a:ext cx="30174" cy="55278"/>
            </a:xfrm>
            <a:custGeom>
              <a:rect b="b" l="l" r="r" t="t"/>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5" name="Google Shape;235;p3"/>
            <p:cNvSpPr/>
            <p:nvPr/>
          </p:nvSpPr>
          <p:spPr>
            <a:xfrm>
              <a:off x="6287827" y="4418373"/>
              <a:ext cx="117216" cy="113886"/>
            </a:xfrm>
            <a:custGeom>
              <a:rect b="b" l="l" r="r" t="t"/>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6" name="Google Shape;236;p3"/>
            <p:cNvSpPr/>
            <p:nvPr/>
          </p:nvSpPr>
          <p:spPr>
            <a:xfrm>
              <a:off x="6130495" y="4349773"/>
              <a:ext cx="125567" cy="108815"/>
            </a:xfrm>
            <a:custGeom>
              <a:rect b="b" l="l" r="r" t="t"/>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7" name="Google Shape;237;p3"/>
            <p:cNvSpPr/>
            <p:nvPr/>
          </p:nvSpPr>
          <p:spPr>
            <a:xfrm>
              <a:off x="6013328" y="4376517"/>
              <a:ext cx="125617" cy="115576"/>
            </a:xfrm>
            <a:custGeom>
              <a:rect b="b" l="l" r="r" t="t"/>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8" name="Google Shape;238;p3"/>
            <p:cNvSpPr/>
            <p:nvPr/>
          </p:nvSpPr>
          <p:spPr>
            <a:xfrm>
              <a:off x="6311240" y="4351414"/>
              <a:ext cx="25153" cy="61988"/>
            </a:xfrm>
            <a:custGeom>
              <a:rect b="b" l="l" r="r" t="t"/>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9" name="Google Shape;239;p3"/>
            <p:cNvSpPr/>
            <p:nvPr/>
          </p:nvSpPr>
          <p:spPr>
            <a:xfrm>
              <a:off x="6080287" y="4512126"/>
              <a:ext cx="31864" cy="55278"/>
            </a:xfrm>
            <a:custGeom>
              <a:rect b="b" l="l" r="r" t="t"/>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0" name="Google Shape;240;p3"/>
            <p:cNvSpPr/>
            <p:nvPr/>
          </p:nvSpPr>
          <p:spPr>
            <a:xfrm>
              <a:off x="6035101" y="4478621"/>
              <a:ext cx="125567" cy="110505"/>
            </a:xfrm>
            <a:custGeom>
              <a:rect b="b" l="l" r="r" t="t"/>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1" name="Google Shape;241;p3"/>
            <p:cNvSpPr/>
            <p:nvPr/>
          </p:nvSpPr>
          <p:spPr>
            <a:xfrm>
              <a:off x="6341364" y="4378207"/>
              <a:ext cx="11781" cy="13422"/>
            </a:xfrm>
            <a:custGeom>
              <a:rect b="b" l="l" r="r" t="t"/>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2" name="Google Shape;242;p3"/>
            <p:cNvSpPr/>
            <p:nvPr/>
          </p:nvSpPr>
          <p:spPr>
            <a:xfrm>
              <a:off x="6205805" y="4490353"/>
              <a:ext cx="28534" cy="16802"/>
            </a:xfrm>
            <a:custGeom>
              <a:rect b="b" l="l" r="r" t="t"/>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3" name="Google Shape;243;p3"/>
            <p:cNvSpPr/>
            <p:nvPr/>
          </p:nvSpPr>
          <p:spPr>
            <a:xfrm>
              <a:off x="6304579" y="4530519"/>
              <a:ext cx="120547" cy="108815"/>
            </a:xfrm>
            <a:custGeom>
              <a:rect b="b" l="l" r="r" t="t"/>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4" name="Google Shape;244;p3"/>
            <p:cNvSpPr/>
            <p:nvPr/>
          </p:nvSpPr>
          <p:spPr>
            <a:xfrm>
              <a:off x="5787396" y="4540560"/>
              <a:ext cx="128948" cy="107175"/>
            </a:xfrm>
            <a:custGeom>
              <a:rect b="b" l="l" r="r" t="t"/>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5" name="Google Shape;245;p3"/>
            <p:cNvSpPr/>
            <p:nvPr/>
          </p:nvSpPr>
          <p:spPr>
            <a:xfrm>
              <a:off x="5772334" y="4428414"/>
              <a:ext cx="115526" cy="115526"/>
            </a:xfrm>
            <a:custGeom>
              <a:rect b="b" l="l" r="r" t="t"/>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6" name="Google Shape;246;p3"/>
            <p:cNvSpPr/>
            <p:nvPr/>
          </p:nvSpPr>
          <p:spPr>
            <a:xfrm>
              <a:off x="5867727" y="4679450"/>
              <a:ext cx="23513" cy="48616"/>
            </a:xfrm>
            <a:custGeom>
              <a:rect b="b" l="l" r="r" t="t"/>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7" name="Google Shape;247;p3"/>
            <p:cNvSpPr/>
            <p:nvPr/>
          </p:nvSpPr>
          <p:spPr>
            <a:xfrm>
              <a:off x="5819211" y="4644305"/>
              <a:ext cx="123877" cy="115526"/>
            </a:xfrm>
            <a:custGeom>
              <a:rect b="b" l="l" r="r" t="t"/>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8" name="Google Shape;248;p3"/>
            <p:cNvSpPr/>
            <p:nvPr/>
          </p:nvSpPr>
          <p:spPr>
            <a:xfrm>
              <a:off x="6252682" y="4322979"/>
              <a:ext cx="128898" cy="115526"/>
            </a:xfrm>
            <a:custGeom>
              <a:rect b="b" l="l" r="r" t="t"/>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9" name="Google Shape;249;p3"/>
            <p:cNvSpPr/>
            <p:nvPr/>
          </p:nvSpPr>
          <p:spPr>
            <a:xfrm>
              <a:off x="6063585" y="4589077"/>
              <a:ext cx="112146" cy="112195"/>
            </a:xfrm>
            <a:custGeom>
              <a:rect b="b" l="l" r="r" t="t"/>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0" name="Google Shape;250;p3"/>
            <p:cNvSpPr/>
            <p:nvPr/>
          </p:nvSpPr>
          <p:spPr>
            <a:xfrm>
              <a:off x="5837603" y="4572375"/>
              <a:ext cx="33554" cy="46877"/>
            </a:xfrm>
            <a:custGeom>
              <a:rect b="b" l="l" r="r" t="t"/>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1" name="Google Shape;251;p3"/>
            <p:cNvSpPr/>
            <p:nvPr/>
          </p:nvSpPr>
          <p:spPr>
            <a:xfrm>
              <a:off x="5916294" y="4512126"/>
              <a:ext cx="118857" cy="107125"/>
            </a:xfrm>
            <a:custGeom>
              <a:rect b="b" l="l" r="r" t="t"/>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2" name="Google Shape;252;p3"/>
            <p:cNvSpPr/>
            <p:nvPr/>
          </p:nvSpPr>
          <p:spPr>
            <a:xfrm>
              <a:off x="5932997" y="4433435"/>
              <a:ext cx="30174" cy="58658"/>
            </a:xfrm>
            <a:custGeom>
              <a:rect b="b" l="l" r="r" t="t"/>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3" name="Google Shape;253;p3"/>
            <p:cNvSpPr/>
            <p:nvPr/>
          </p:nvSpPr>
          <p:spPr>
            <a:xfrm>
              <a:off x="6244330" y="4645995"/>
              <a:ext cx="55278" cy="45236"/>
            </a:xfrm>
            <a:custGeom>
              <a:rect b="b" l="l" r="r" t="t"/>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4" name="Google Shape;254;p3"/>
            <p:cNvSpPr/>
            <p:nvPr/>
          </p:nvSpPr>
          <p:spPr>
            <a:xfrm>
              <a:off x="5896211" y="4405001"/>
              <a:ext cx="110505" cy="110505"/>
            </a:xfrm>
            <a:custGeom>
              <a:rect b="b" l="l" r="r" t="t"/>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5" name="Google Shape;255;p3"/>
            <p:cNvSpPr/>
            <p:nvPr/>
          </p:nvSpPr>
          <p:spPr>
            <a:xfrm>
              <a:off x="6105391" y="4620892"/>
              <a:ext cx="30174" cy="48567"/>
            </a:xfrm>
            <a:custGeom>
              <a:rect b="b" l="l" r="r" t="t"/>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6" name="Google Shape;256;p3"/>
            <p:cNvSpPr/>
            <p:nvPr/>
          </p:nvSpPr>
          <p:spPr>
            <a:xfrm>
              <a:off x="5961481" y="4545581"/>
              <a:ext cx="28484" cy="43546"/>
            </a:xfrm>
            <a:custGeom>
              <a:rect b="b" l="l" r="r" t="t"/>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7" name="Google Shape;257;p3"/>
            <p:cNvSpPr/>
            <p:nvPr/>
          </p:nvSpPr>
          <p:spPr>
            <a:xfrm>
              <a:off x="5712085" y="4771513"/>
              <a:ext cx="132278" cy="118906"/>
            </a:xfrm>
            <a:custGeom>
              <a:rect b="b" l="l" r="r" t="t"/>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8" name="Google Shape;258;p3"/>
            <p:cNvSpPr/>
            <p:nvPr/>
          </p:nvSpPr>
          <p:spPr>
            <a:xfrm>
              <a:off x="5979873" y="4640974"/>
              <a:ext cx="48567" cy="43546"/>
            </a:xfrm>
            <a:custGeom>
              <a:rect b="b" l="l" r="r" t="t"/>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9" name="Google Shape;259;p3"/>
            <p:cNvSpPr/>
            <p:nvPr/>
          </p:nvSpPr>
          <p:spPr>
            <a:xfrm>
              <a:off x="5829252" y="4748099"/>
              <a:ext cx="132278" cy="105485"/>
            </a:xfrm>
            <a:custGeom>
              <a:rect b="b" l="l" r="r" t="t"/>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0" name="Google Shape;260;p3"/>
            <p:cNvSpPr/>
            <p:nvPr/>
          </p:nvSpPr>
          <p:spPr>
            <a:xfrm>
              <a:off x="5676941" y="4572375"/>
              <a:ext cx="115526" cy="97084"/>
            </a:xfrm>
            <a:custGeom>
              <a:rect b="b" l="l" r="r" t="t"/>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1" name="Google Shape;261;p3"/>
            <p:cNvSpPr/>
            <p:nvPr/>
          </p:nvSpPr>
          <p:spPr>
            <a:xfrm>
              <a:off x="5760652" y="4811678"/>
              <a:ext cx="38525" cy="48616"/>
            </a:xfrm>
            <a:custGeom>
              <a:rect b="b" l="l" r="r" t="t"/>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2" name="Google Shape;262;p3"/>
            <p:cNvSpPr/>
            <p:nvPr/>
          </p:nvSpPr>
          <p:spPr>
            <a:xfrm>
              <a:off x="5690362" y="4667768"/>
              <a:ext cx="123877" cy="113836"/>
            </a:xfrm>
            <a:custGeom>
              <a:rect b="b" l="l" r="r" t="t"/>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3" name="Google Shape;263;p3"/>
            <p:cNvSpPr/>
            <p:nvPr/>
          </p:nvSpPr>
          <p:spPr>
            <a:xfrm>
              <a:off x="5891191" y="4783244"/>
              <a:ext cx="28484" cy="46926"/>
            </a:xfrm>
            <a:custGeom>
              <a:rect b="b" l="l" r="r" t="t"/>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4" name="Google Shape;264;p3"/>
            <p:cNvSpPr/>
            <p:nvPr/>
          </p:nvSpPr>
          <p:spPr>
            <a:xfrm>
              <a:off x="6142226" y="4756451"/>
              <a:ext cx="11781" cy="10091"/>
            </a:xfrm>
            <a:custGeom>
              <a:rect b="b" l="l" r="r" t="t"/>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5" name="Google Shape;265;p3"/>
            <p:cNvSpPr/>
            <p:nvPr/>
          </p:nvSpPr>
          <p:spPr>
            <a:xfrm>
              <a:off x="6083668" y="4687851"/>
              <a:ext cx="117166" cy="107125"/>
            </a:xfrm>
            <a:custGeom>
              <a:rect b="b" l="l" r="r" t="t"/>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6" name="Google Shape;266;p3"/>
            <p:cNvSpPr/>
            <p:nvPr/>
          </p:nvSpPr>
          <p:spPr>
            <a:xfrm>
              <a:off x="5966501" y="4714595"/>
              <a:ext cx="127258" cy="110555"/>
            </a:xfrm>
            <a:custGeom>
              <a:rect b="b" l="l" r="r" t="t"/>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7" name="Google Shape;267;p3"/>
            <p:cNvSpPr/>
            <p:nvPr/>
          </p:nvSpPr>
          <p:spPr>
            <a:xfrm>
              <a:off x="5948059" y="4619201"/>
              <a:ext cx="112195" cy="110505"/>
            </a:xfrm>
            <a:custGeom>
              <a:rect b="b" l="l" r="r" t="t"/>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8" name="Google Shape;268;p3"/>
            <p:cNvSpPr/>
            <p:nvPr/>
          </p:nvSpPr>
          <p:spPr>
            <a:xfrm>
              <a:off x="6003287" y="4741389"/>
              <a:ext cx="51947" cy="58608"/>
            </a:xfrm>
            <a:custGeom>
              <a:rect b="b" l="l" r="r" t="t"/>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9" name="Google Shape;269;p3"/>
            <p:cNvSpPr/>
            <p:nvPr/>
          </p:nvSpPr>
          <p:spPr>
            <a:xfrm>
              <a:off x="6235929" y="4237627"/>
              <a:ext cx="125567" cy="83712"/>
            </a:xfrm>
            <a:custGeom>
              <a:rect b="b" l="l" r="r" t="t"/>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0" name="Google Shape;270;p3"/>
            <p:cNvSpPr/>
            <p:nvPr/>
          </p:nvSpPr>
          <p:spPr>
            <a:xfrm>
              <a:off x="6162309" y="4450187"/>
              <a:ext cx="122237" cy="115526"/>
            </a:xfrm>
            <a:custGeom>
              <a:rect b="b" l="l" r="r" t="t"/>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1" name="Google Shape;271;p3"/>
            <p:cNvSpPr/>
            <p:nvPr/>
          </p:nvSpPr>
          <p:spPr>
            <a:xfrm>
              <a:off x="6113792" y="4267752"/>
              <a:ext cx="120547" cy="78691"/>
            </a:xfrm>
            <a:custGeom>
              <a:rect b="b" l="l" r="r" t="t"/>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2" name="Google Shape;272;p3"/>
            <p:cNvSpPr/>
            <p:nvPr/>
          </p:nvSpPr>
          <p:spPr>
            <a:xfrm>
              <a:off x="5658548" y="4369856"/>
              <a:ext cx="174084" cy="87092"/>
            </a:xfrm>
            <a:custGeom>
              <a:rect b="b" l="l" r="r" t="t"/>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3" name="Google Shape;273;p3"/>
            <p:cNvSpPr/>
            <p:nvPr/>
          </p:nvSpPr>
          <p:spPr>
            <a:xfrm>
              <a:off x="5986584" y="4289525"/>
              <a:ext cx="135609" cy="100464"/>
            </a:xfrm>
            <a:custGeom>
              <a:rect b="b" l="l" r="r" t="t"/>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4" name="Google Shape;274;p3"/>
            <p:cNvSpPr/>
            <p:nvPr/>
          </p:nvSpPr>
          <p:spPr>
            <a:xfrm>
              <a:off x="5645176" y="4466940"/>
              <a:ext cx="120547" cy="103794"/>
            </a:xfrm>
            <a:custGeom>
              <a:rect b="b" l="l" r="r" t="t"/>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5" name="Google Shape;275;p3"/>
            <p:cNvSpPr/>
            <p:nvPr/>
          </p:nvSpPr>
          <p:spPr>
            <a:xfrm>
              <a:off x="5866087" y="4324670"/>
              <a:ext cx="122187" cy="93753"/>
            </a:xfrm>
            <a:custGeom>
              <a:rect b="b" l="l" r="r" t="t"/>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rect b="b" l="l" r="r" t="t"/>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8" name="Google Shape;278;p3"/>
            <p:cNvSpPr/>
            <p:nvPr/>
          </p:nvSpPr>
          <p:spPr>
            <a:xfrm>
              <a:off x="6123833" y="2363163"/>
              <a:ext cx="138939" cy="435161"/>
            </a:xfrm>
            <a:custGeom>
              <a:rect b="b" l="l" r="r" t="t"/>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9" name="Google Shape;279;p3"/>
            <p:cNvSpPr/>
            <p:nvPr/>
          </p:nvSpPr>
          <p:spPr>
            <a:xfrm>
              <a:off x="6354786" y="2451845"/>
              <a:ext cx="313024" cy="395045"/>
            </a:xfrm>
            <a:custGeom>
              <a:rect b="b" l="l" r="r" t="t"/>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0" name="Google Shape;280;p3"/>
            <p:cNvSpPr/>
            <p:nvPr/>
          </p:nvSpPr>
          <p:spPr>
            <a:xfrm>
              <a:off x="5892831" y="1685317"/>
              <a:ext cx="962386" cy="1166594"/>
            </a:xfrm>
            <a:custGeom>
              <a:rect b="b" l="l" r="r" t="t"/>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1" name="Google Shape;281;p3"/>
            <p:cNvSpPr/>
            <p:nvPr/>
          </p:nvSpPr>
          <p:spPr>
            <a:xfrm>
              <a:off x="5968142" y="2078623"/>
              <a:ext cx="50" cy="50"/>
            </a:xfrm>
            <a:custGeom>
              <a:rect b="b" l="l" r="r" t="t"/>
              <a:pathLst>
                <a:path extrusionOk="0" h="1" w="1">
                  <a:moveTo>
                    <a:pt x="1" y="1"/>
                  </a:moveTo>
                  <a:lnTo>
                    <a:pt x="1" y="1"/>
                  </a:lnTo>
                  <a:lnTo>
                    <a:pt x="1" y="1"/>
                  </a:lnTo>
                  <a:lnTo>
                    <a:pt x="1" y="1"/>
                  </a:lnTo>
                  <a:lnTo>
                    <a:pt x="1" y="1"/>
                  </a:lnTo>
                  <a:lnTo>
                    <a:pt x="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2" name="Google Shape;282;p3"/>
            <p:cNvSpPr/>
            <p:nvPr/>
          </p:nvSpPr>
          <p:spPr>
            <a:xfrm>
              <a:off x="6460221" y="2456866"/>
              <a:ext cx="394996" cy="518873"/>
            </a:xfrm>
            <a:custGeom>
              <a:rect b="b" l="l" r="r" t="t"/>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rect b="b" l="l" r="r" t="t"/>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5" name="Google Shape;285;p3"/>
            <p:cNvSpPr/>
            <p:nvPr/>
          </p:nvSpPr>
          <p:spPr>
            <a:xfrm>
              <a:off x="528824" y="133868"/>
              <a:ext cx="425170" cy="400066"/>
            </a:xfrm>
            <a:custGeom>
              <a:rect b="b" l="l" r="r" t="t"/>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6" name="Google Shape;286;p3"/>
            <p:cNvSpPr/>
            <p:nvPr/>
          </p:nvSpPr>
          <p:spPr>
            <a:xfrm>
              <a:off x="498700" y="102054"/>
              <a:ext cx="1052758" cy="994200"/>
            </a:xfrm>
            <a:custGeom>
              <a:rect b="b" l="l" r="r" t="t"/>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rect b="b" l="l" r="r" t="t"/>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9" name="Google Shape;289;p3"/>
            <p:cNvSpPr/>
            <p:nvPr/>
          </p:nvSpPr>
          <p:spPr>
            <a:xfrm>
              <a:off x="-41" y="2235955"/>
              <a:ext cx="855310" cy="1044407"/>
            </a:xfrm>
            <a:custGeom>
              <a:rect b="b" l="l" r="r" t="t"/>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0" name="Google Shape;290;p3"/>
            <p:cNvSpPr/>
            <p:nvPr/>
          </p:nvSpPr>
          <p:spPr>
            <a:xfrm>
              <a:off x="-41" y="2426742"/>
              <a:ext cx="805103" cy="684556"/>
            </a:xfrm>
            <a:custGeom>
              <a:rect b="b" l="l" r="r" t="t"/>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rect b="b" l="l" r="r" t="t"/>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3" name="Google Shape;293;p3"/>
            <p:cNvSpPr/>
            <p:nvPr/>
          </p:nvSpPr>
          <p:spPr>
            <a:xfrm>
              <a:off x="4331341" y="830106"/>
              <a:ext cx="16802" cy="33505"/>
            </a:xfrm>
            <a:custGeom>
              <a:rect b="b" l="l" r="r" t="t"/>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4" name="Google Shape;294;p3"/>
            <p:cNvSpPr/>
            <p:nvPr/>
          </p:nvSpPr>
          <p:spPr>
            <a:xfrm>
              <a:off x="4363155" y="741374"/>
              <a:ext cx="15112" cy="26843"/>
            </a:xfrm>
            <a:custGeom>
              <a:rect b="b" l="l" r="r" t="t"/>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5" name="Google Shape;295;p3"/>
            <p:cNvSpPr/>
            <p:nvPr/>
          </p:nvSpPr>
          <p:spPr>
            <a:xfrm>
              <a:off x="4376527" y="699568"/>
              <a:ext cx="16802" cy="26794"/>
            </a:xfrm>
            <a:custGeom>
              <a:rect b="b" l="l" r="r" t="t"/>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6" name="Google Shape;296;p3"/>
            <p:cNvSpPr/>
            <p:nvPr/>
          </p:nvSpPr>
          <p:spPr>
            <a:xfrm>
              <a:off x="4394920" y="662733"/>
              <a:ext cx="15112" cy="23463"/>
            </a:xfrm>
            <a:custGeom>
              <a:rect b="b" l="l" r="r" t="t"/>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7" name="Google Shape;297;p3"/>
            <p:cNvSpPr/>
            <p:nvPr/>
          </p:nvSpPr>
          <p:spPr>
            <a:xfrm>
              <a:off x="3626751" y="592443"/>
              <a:ext cx="11781" cy="28484"/>
            </a:xfrm>
            <a:custGeom>
              <a:rect b="b" l="l" r="r" t="t"/>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8" name="Google Shape;298;p3"/>
            <p:cNvSpPr/>
            <p:nvPr/>
          </p:nvSpPr>
          <p:spPr>
            <a:xfrm>
              <a:off x="3645144" y="537215"/>
              <a:ext cx="16802" cy="33505"/>
            </a:xfrm>
            <a:custGeom>
              <a:rect b="b" l="l" r="r" t="t"/>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9" name="Google Shape;299;p3"/>
            <p:cNvSpPr/>
            <p:nvPr/>
          </p:nvSpPr>
          <p:spPr>
            <a:xfrm>
              <a:off x="3554771" y="56867"/>
              <a:ext cx="1032676" cy="866992"/>
            </a:xfrm>
            <a:custGeom>
              <a:rect b="b" l="l" r="r" t="t"/>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0" name="Google Shape;300;p3"/>
            <p:cNvSpPr/>
            <p:nvPr/>
          </p:nvSpPr>
          <p:spPr>
            <a:xfrm>
              <a:off x="3661896" y="492029"/>
              <a:ext cx="15112" cy="26843"/>
            </a:xfrm>
            <a:custGeom>
              <a:rect b="b" l="l" r="r" t="t"/>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1" name="Google Shape;301;p3"/>
            <p:cNvSpPr/>
            <p:nvPr/>
          </p:nvSpPr>
          <p:spPr>
            <a:xfrm>
              <a:off x="3606668" y="635939"/>
              <a:ext cx="16802" cy="26843"/>
            </a:xfrm>
            <a:custGeom>
              <a:rect b="b" l="l" r="r" t="t"/>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2" name="Google Shape;302;p3"/>
            <p:cNvSpPr/>
            <p:nvPr/>
          </p:nvSpPr>
          <p:spPr>
            <a:xfrm>
              <a:off x="3799145" y="306262"/>
              <a:ext cx="36835" cy="15112"/>
            </a:xfrm>
            <a:custGeom>
              <a:rect b="b" l="l" r="r" t="t"/>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3" name="Google Shape;303;p3"/>
            <p:cNvSpPr/>
            <p:nvPr/>
          </p:nvSpPr>
          <p:spPr>
            <a:xfrm>
              <a:off x="3857704" y="322965"/>
              <a:ext cx="41906" cy="15112"/>
            </a:xfrm>
            <a:custGeom>
              <a:rect b="b" l="l" r="r" t="t"/>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4" name="Google Shape;304;p3"/>
            <p:cNvSpPr/>
            <p:nvPr/>
          </p:nvSpPr>
          <p:spPr>
            <a:xfrm>
              <a:off x="3683669" y="399966"/>
              <a:ext cx="18442" cy="28534"/>
            </a:xfrm>
            <a:custGeom>
              <a:rect b="b" l="l" r="r" t="t"/>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5" name="Google Shape;305;p3"/>
            <p:cNvSpPr/>
            <p:nvPr/>
          </p:nvSpPr>
          <p:spPr>
            <a:xfrm>
              <a:off x="3676958" y="446842"/>
              <a:ext cx="11781" cy="30174"/>
            </a:xfrm>
            <a:custGeom>
              <a:rect b="b" l="l" r="r" t="t"/>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6" name="Google Shape;306;p3"/>
            <p:cNvSpPr/>
            <p:nvPr/>
          </p:nvSpPr>
          <p:spPr>
            <a:xfrm>
              <a:off x="3697041" y="354779"/>
              <a:ext cx="16802" cy="31864"/>
            </a:xfrm>
            <a:custGeom>
              <a:rect b="b" l="l" r="r" t="t"/>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7" name="Google Shape;307;p3"/>
            <p:cNvSpPr/>
            <p:nvPr/>
          </p:nvSpPr>
          <p:spPr>
            <a:xfrm>
              <a:off x="3752269" y="294531"/>
              <a:ext cx="33505" cy="13422"/>
            </a:xfrm>
            <a:custGeom>
              <a:rect b="b" l="l" r="r" t="t"/>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8" name="Google Shape;308;p3"/>
            <p:cNvSpPr/>
            <p:nvPr/>
          </p:nvSpPr>
          <p:spPr>
            <a:xfrm>
              <a:off x="4423403" y="572360"/>
              <a:ext cx="11781" cy="28484"/>
            </a:xfrm>
            <a:custGeom>
              <a:rect b="b" l="l" r="r" t="t"/>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9" name="Google Shape;309;p3"/>
            <p:cNvSpPr/>
            <p:nvPr/>
          </p:nvSpPr>
          <p:spPr>
            <a:xfrm>
              <a:off x="4455218" y="451863"/>
              <a:ext cx="13422" cy="30174"/>
            </a:xfrm>
            <a:custGeom>
              <a:rect b="b" l="l" r="r" t="t"/>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0" name="Google Shape;310;p3"/>
            <p:cNvSpPr/>
            <p:nvPr/>
          </p:nvSpPr>
          <p:spPr>
            <a:xfrm>
              <a:off x="4470280" y="411697"/>
              <a:ext cx="16752" cy="23463"/>
            </a:xfrm>
            <a:custGeom>
              <a:rect b="b" l="l" r="r" t="t"/>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1" name="Google Shape;311;p3"/>
            <p:cNvSpPr/>
            <p:nvPr/>
          </p:nvSpPr>
          <p:spPr>
            <a:xfrm>
              <a:off x="4425094" y="488698"/>
              <a:ext cx="33505" cy="10091"/>
            </a:xfrm>
            <a:custGeom>
              <a:rect b="b" l="l" r="r" t="t"/>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2" name="Google Shape;312;p3"/>
            <p:cNvSpPr/>
            <p:nvPr/>
          </p:nvSpPr>
          <p:spPr>
            <a:xfrm>
              <a:off x="4344713" y="458574"/>
              <a:ext cx="23513" cy="13422"/>
            </a:xfrm>
            <a:custGeom>
              <a:rect b="b" l="l" r="r" t="t"/>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3" name="Google Shape;313;p3"/>
            <p:cNvSpPr/>
            <p:nvPr/>
          </p:nvSpPr>
          <p:spPr>
            <a:xfrm>
              <a:off x="4381548" y="471946"/>
              <a:ext cx="30174" cy="10091"/>
            </a:xfrm>
            <a:custGeom>
              <a:rect b="b" l="l" r="r" t="t"/>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4" name="Google Shape;314;p3"/>
            <p:cNvSpPr/>
            <p:nvPr/>
          </p:nvSpPr>
          <p:spPr>
            <a:xfrm>
              <a:off x="4486983" y="333006"/>
              <a:ext cx="13471" cy="25153"/>
            </a:xfrm>
            <a:custGeom>
              <a:rect b="b" l="l" r="r" t="t"/>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5" name="Google Shape;315;p3"/>
            <p:cNvSpPr/>
            <p:nvPr/>
          </p:nvSpPr>
          <p:spPr>
            <a:xfrm>
              <a:off x="4408341" y="615856"/>
              <a:ext cx="15112" cy="28534"/>
            </a:xfrm>
            <a:custGeom>
              <a:rect b="b" l="l" r="r" t="t"/>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6" name="Google Shape;316;p3"/>
            <p:cNvSpPr/>
            <p:nvPr/>
          </p:nvSpPr>
          <p:spPr>
            <a:xfrm>
              <a:off x="4294505" y="445152"/>
              <a:ext cx="31864" cy="10091"/>
            </a:xfrm>
            <a:custGeom>
              <a:rect b="b" l="l" r="r" t="t"/>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7" name="Google Shape;317;p3"/>
            <p:cNvSpPr/>
            <p:nvPr/>
          </p:nvSpPr>
          <p:spPr>
            <a:xfrm>
              <a:off x="4478631" y="366511"/>
              <a:ext cx="16802" cy="30174"/>
            </a:xfrm>
            <a:custGeom>
              <a:rect b="b" l="l" r="r" t="t"/>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8" name="Google Shape;318;p3"/>
            <p:cNvSpPr/>
            <p:nvPr/>
          </p:nvSpPr>
          <p:spPr>
            <a:xfrm>
              <a:off x="3958118" y="348068"/>
              <a:ext cx="28484" cy="10091"/>
            </a:xfrm>
            <a:custGeom>
              <a:rect b="b" l="l" r="r" t="t"/>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9" name="Google Shape;319;p3"/>
            <p:cNvSpPr/>
            <p:nvPr/>
          </p:nvSpPr>
          <p:spPr>
            <a:xfrm>
              <a:off x="3747248" y="240993"/>
              <a:ext cx="8401" cy="28484"/>
            </a:xfrm>
            <a:custGeom>
              <a:rect b="b" l="l" r="r" t="t"/>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0" name="Google Shape;320;p3"/>
            <p:cNvSpPr/>
            <p:nvPr/>
          </p:nvSpPr>
          <p:spPr>
            <a:xfrm>
              <a:off x="3912931" y="333006"/>
              <a:ext cx="31864" cy="18492"/>
            </a:xfrm>
            <a:custGeom>
              <a:rect b="b" l="l" r="r" t="t"/>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1" name="Google Shape;321;p3"/>
            <p:cNvSpPr/>
            <p:nvPr/>
          </p:nvSpPr>
          <p:spPr>
            <a:xfrm>
              <a:off x="3753959" y="184075"/>
              <a:ext cx="16752" cy="45236"/>
            </a:xfrm>
            <a:custGeom>
              <a:rect b="b" l="l" r="r" t="t"/>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2" name="Google Shape;322;p3"/>
            <p:cNvSpPr/>
            <p:nvPr/>
          </p:nvSpPr>
          <p:spPr>
            <a:xfrm>
              <a:off x="3999974" y="359800"/>
              <a:ext cx="30174" cy="8401"/>
            </a:xfrm>
            <a:custGeom>
              <a:rect b="b" l="l" r="r" t="t"/>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3" name="Google Shape;323;p3"/>
            <p:cNvSpPr/>
            <p:nvPr/>
          </p:nvSpPr>
          <p:spPr>
            <a:xfrm>
              <a:off x="3770661" y="125517"/>
              <a:ext cx="20133" cy="35195"/>
            </a:xfrm>
            <a:custGeom>
              <a:rect b="b" l="l" r="r" t="t"/>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4" name="Google Shape;324;p3"/>
            <p:cNvSpPr/>
            <p:nvPr/>
          </p:nvSpPr>
          <p:spPr>
            <a:xfrm>
              <a:off x="4043470" y="371532"/>
              <a:ext cx="41906" cy="16752"/>
            </a:xfrm>
            <a:custGeom>
              <a:rect b="b" l="l" r="r" t="t"/>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5" name="Google Shape;325;p3"/>
            <p:cNvSpPr/>
            <p:nvPr/>
          </p:nvSpPr>
          <p:spPr>
            <a:xfrm>
              <a:off x="4190761" y="413387"/>
              <a:ext cx="30174" cy="13422"/>
            </a:xfrm>
            <a:custGeom>
              <a:rect b="b" l="l" r="r" t="t"/>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6" name="Google Shape;326;p3"/>
            <p:cNvSpPr/>
            <p:nvPr/>
          </p:nvSpPr>
          <p:spPr>
            <a:xfrm>
              <a:off x="4230926" y="426759"/>
              <a:ext cx="43546" cy="13422"/>
            </a:xfrm>
            <a:custGeom>
              <a:rect b="b" l="l" r="r" t="t"/>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7" name="Google Shape;327;p3"/>
            <p:cNvSpPr/>
            <p:nvPr/>
          </p:nvSpPr>
          <p:spPr>
            <a:xfrm>
              <a:off x="4143884" y="398276"/>
              <a:ext cx="35195" cy="13471"/>
            </a:xfrm>
            <a:custGeom>
              <a:rect b="b" l="l" r="r" t="t"/>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8" name="Google Shape;328;p3"/>
            <p:cNvSpPr/>
            <p:nvPr/>
          </p:nvSpPr>
          <p:spPr>
            <a:xfrm>
              <a:off x="4097057" y="383213"/>
              <a:ext cx="36835" cy="13471"/>
            </a:xfrm>
            <a:custGeom>
              <a:rect b="b" l="l" r="r" t="t"/>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rect b="b" l="l" r="r" t="t"/>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1" name="Google Shape;331;p3"/>
            <p:cNvSpPr/>
            <p:nvPr/>
          </p:nvSpPr>
          <p:spPr>
            <a:xfrm>
              <a:off x="3417522" y="3312127"/>
              <a:ext cx="30174" cy="30174"/>
            </a:xfrm>
            <a:custGeom>
              <a:rect b="b" l="l" r="r" t="t"/>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2" name="Google Shape;332;p3"/>
            <p:cNvSpPr/>
            <p:nvPr/>
          </p:nvSpPr>
          <p:spPr>
            <a:xfrm>
              <a:off x="2599146" y="4053551"/>
              <a:ext cx="1665285" cy="15112"/>
            </a:xfrm>
            <a:custGeom>
              <a:rect b="b" l="l" r="r" t="t"/>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3" name="Google Shape;333;p3"/>
            <p:cNvSpPr/>
            <p:nvPr/>
          </p:nvSpPr>
          <p:spPr>
            <a:xfrm>
              <a:off x="3020885" y="5056053"/>
              <a:ext cx="856951" cy="85402"/>
            </a:xfrm>
            <a:custGeom>
              <a:rect b="b" l="l" r="r" t="t"/>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4" name="Google Shape;334;p3"/>
            <p:cNvSpPr/>
            <p:nvPr/>
          </p:nvSpPr>
          <p:spPr>
            <a:xfrm>
              <a:off x="1456015" y="4207503"/>
              <a:ext cx="649461" cy="933951"/>
            </a:xfrm>
            <a:custGeom>
              <a:rect b="b" l="l" r="r" t="t"/>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5" name="Google Shape;335;p3"/>
            <p:cNvSpPr/>
            <p:nvPr/>
          </p:nvSpPr>
          <p:spPr>
            <a:xfrm>
              <a:off x="1979908" y="3236816"/>
              <a:ext cx="2925533" cy="30174"/>
            </a:xfrm>
            <a:custGeom>
              <a:rect b="b" l="l" r="r" t="t"/>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6" name="Google Shape;336;p3"/>
            <p:cNvSpPr/>
            <p:nvPr/>
          </p:nvSpPr>
          <p:spPr>
            <a:xfrm>
              <a:off x="1410828" y="5004156"/>
              <a:ext cx="257796" cy="137299"/>
            </a:xfrm>
            <a:custGeom>
              <a:rect b="b" l="l" r="r" t="t"/>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7" name="Google Shape;337;p3"/>
            <p:cNvSpPr/>
            <p:nvPr/>
          </p:nvSpPr>
          <p:spPr>
            <a:xfrm>
              <a:off x="3536378" y="4478621"/>
              <a:ext cx="41856" cy="35195"/>
            </a:xfrm>
            <a:custGeom>
              <a:rect b="b" l="l" r="r" t="t"/>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8" name="Google Shape;338;p3"/>
            <p:cNvSpPr/>
            <p:nvPr/>
          </p:nvSpPr>
          <p:spPr>
            <a:xfrm>
              <a:off x="3492832"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9" name="Google Shape;339;p3"/>
            <p:cNvSpPr/>
            <p:nvPr/>
          </p:nvSpPr>
          <p:spPr>
            <a:xfrm>
              <a:off x="3559792"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0" name="Google Shape;340;p3"/>
            <p:cNvSpPr/>
            <p:nvPr/>
          </p:nvSpPr>
          <p:spPr>
            <a:xfrm>
              <a:off x="3499543" y="4756451"/>
              <a:ext cx="38525" cy="33505"/>
            </a:xfrm>
            <a:custGeom>
              <a:rect b="b" l="l" r="r" t="t"/>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1" name="Google Shape;341;p3"/>
            <p:cNvSpPr/>
            <p:nvPr/>
          </p:nvSpPr>
          <p:spPr>
            <a:xfrm>
              <a:off x="3452667"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2" name="Google Shape;342;p3"/>
            <p:cNvSpPr/>
            <p:nvPr/>
          </p:nvSpPr>
          <p:spPr>
            <a:xfrm>
              <a:off x="3566502" y="4614181"/>
              <a:ext cx="28484" cy="40215"/>
            </a:xfrm>
            <a:custGeom>
              <a:rect b="b" l="l" r="r" t="t"/>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3" name="Google Shape;343;p3"/>
            <p:cNvSpPr/>
            <p:nvPr/>
          </p:nvSpPr>
          <p:spPr>
            <a:xfrm>
              <a:off x="3345591"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4" name="Google Shape;344;p3"/>
            <p:cNvSpPr/>
            <p:nvPr/>
          </p:nvSpPr>
          <p:spPr>
            <a:xfrm>
              <a:off x="3350612"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5" name="Google Shape;345;p3"/>
            <p:cNvSpPr/>
            <p:nvPr/>
          </p:nvSpPr>
          <p:spPr>
            <a:xfrm>
              <a:off x="3375715" y="4568994"/>
              <a:ext cx="128898" cy="123927"/>
            </a:xfrm>
            <a:custGeom>
              <a:rect b="b" l="l" r="r" t="t"/>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6" name="Google Shape;346;p3"/>
            <p:cNvSpPr/>
            <p:nvPr/>
          </p:nvSpPr>
          <p:spPr>
            <a:xfrm>
              <a:off x="3429253" y="4620892"/>
              <a:ext cx="40215" cy="38525"/>
            </a:xfrm>
            <a:custGeom>
              <a:rect b="b" l="l" r="r" t="t"/>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7" name="Google Shape;347;p3"/>
            <p:cNvSpPr/>
            <p:nvPr/>
          </p:nvSpPr>
          <p:spPr>
            <a:xfrm>
              <a:off x="3278632" y="4614181"/>
              <a:ext cx="50257" cy="48616"/>
            </a:xfrm>
            <a:custGeom>
              <a:rect b="b" l="l" r="r" t="t"/>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8" name="Google Shape;348;p3"/>
            <p:cNvSpPr/>
            <p:nvPr/>
          </p:nvSpPr>
          <p:spPr>
            <a:xfrm>
              <a:off x="3415881"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9" name="Google Shape;349;p3"/>
            <p:cNvSpPr/>
            <p:nvPr/>
          </p:nvSpPr>
          <p:spPr>
            <a:xfrm>
              <a:off x="3467729" y="4358124"/>
              <a:ext cx="23513" cy="36885"/>
            </a:xfrm>
            <a:custGeom>
              <a:rect b="b" l="l" r="r" t="t"/>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0" name="Google Shape;350;p3"/>
            <p:cNvSpPr/>
            <p:nvPr/>
          </p:nvSpPr>
          <p:spPr>
            <a:xfrm>
              <a:off x="3402459" y="4476981"/>
              <a:ext cx="31864" cy="36835"/>
            </a:xfrm>
            <a:custGeom>
              <a:rect b="b" l="l" r="r" t="t"/>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1" name="Google Shape;351;p3"/>
            <p:cNvSpPr/>
            <p:nvPr/>
          </p:nvSpPr>
          <p:spPr>
            <a:xfrm>
              <a:off x="3325508" y="4358124"/>
              <a:ext cx="28484" cy="36885"/>
            </a:xfrm>
            <a:custGeom>
              <a:rect b="b" l="l" r="r" t="t"/>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2" name="Google Shape;352;p3"/>
            <p:cNvSpPr/>
            <p:nvPr/>
          </p:nvSpPr>
          <p:spPr>
            <a:xfrm>
              <a:off x="3307066" y="4195772"/>
              <a:ext cx="135609" cy="83761"/>
            </a:xfrm>
            <a:custGeom>
              <a:rect b="b" l="l" r="r" t="t"/>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3" name="Google Shape;353;p3"/>
            <p:cNvSpPr/>
            <p:nvPr/>
          </p:nvSpPr>
          <p:spPr>
            <a:xfrm>
              <a:off x="3521316"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4" name="Google Shape;354;p3"/>
            <p:cNvSpPr/>
            <p:nvPr/>
          </p:nvSpPr>
          <p:spPr>
            <a:xfrm>
              <a:off x="3451026" y="4190751"/>
              <a:ext cx="137249" cy="93803"/>
            </a:xfrm>
            <a:custGeom>
              <a:rect b="b" l="l" r="r" t="t"/>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5" name="Google Shape;355;p3"/>
            <p:cNvSpPr/>
            <p:nvPr/>
          </p:nvSpPr>
          <p:spPr>
            <a:xfrm>
              <a:off x="3616710" y="4358124"/>
              <a:ext cx="23463" cy="40215"/>
            </a:xfrm>
            <a:custGeom>
              <a:rect b="b" l="l" r="r" t="t"/>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6" name="Google Shape;356;p3"/>
            <p:cNvSpPr/>
            <p:nvPr/>
          </p:nvSpPr>
          <p:spPr>
            <a:xfrm>
              <a:off x="3686999" y="4476981"/>
              <a:ext cx="11781" cy="35195"/>
            </a:xfrm>
            <a:custGeom>
              <a:rect b="b" l="l" r="r" t="t"/>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7" name="Google Shape;357;p3"/>
            <p:cNvSpPr/>
            <p:nvPr/>
          </p:nvSpPr>
          <p:spPr>
            <a:xfrm>
              <a:off x="3757289" y="4356434"/>
              <a:ext cx="31864" cy="35195"/>
            </a:xfrm>
            <a:custGeom>
              <a:rect b="b" l="l" r="r" t="t"/>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8" name="Google Shape;358;p3"/>
            <p:cNvSpPr/>
            <p:nvPr/>
          </p:nvSpPr>
          <p:spPr>
            <a:xfrm>
              <a:off x="3569833"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9" name="Google Shape;359;p3"/>
            <p:cNvSpPr/>
            <p:nvPr/>
          </p:nvSpPr>
          <p:spPr>
            <a:xfrm>
              <a:off x="3024216" y="4714595"/>
              <a:ext cx="15112" cy="120596"/>
            </a:xfrm>
            <a:custGeom>
              <a:rect b="b" l="l" r="r" t="t"/>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0" name="Google Shape;360;p3"/>
            <p:cNvSpPr/>
            <p:nvPr/>
          </p:nvSpPr>
          <p:spPr>
            <a:xfrm>
              <a:off x="3636792"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1" name="Google Shape;361;p3"/>
            <p:cNvSpPr/>
            <p:nvPr/>
          </p:nvSpPr>
          <p:spPr>
            <a:xfrm>
              <a:off x="3350612" y="4749740"/>
              <a:ext cx="38525" cy="45236"/>
            </a:xfrm>
            <a:custGeom>
              <a:rect b="b" l="l" r="r" t="t"/>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2" name="Google Shape;362;p3"/>
            <p:cNvSpPr/>
            <p:nvPr/>
          </p:nvSpPr>
          <p:spPr>
            <a:xfrm>
              <a:off x="3702062" y="4287835"/>
              <a:ext cx="128898" cy="123877"/>
            </a:xfrm>
            <a:custGeom>
              <a:rect b="b" l="l" r="r" t="t"/>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3" name="Google Shape;363;p3"/>
            <p:cNvSpPr/>
            <p:nvPr/>
          </p:nvSpPr>
          <p:spPr>
            <a:xfrm>
              <a:off x="3310446" y="4707934"/>
              <a:ext cx="125567" cy="135609"/>
            </a:xfrm>
            <a:custGeom>
              <a:rect b="b" l="l" r="r" t="t"/>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4" name="Google Shape;364;p3"/>
            <p:cNvSpPr/>
            <p:nvPr/>
          </p:nvSpPr>
          <p:spPr>
            <a:xfrm>
              <a:off x="3166486" y="4709574"/>
              <a:ext cx="128948" cy="123927"/>
            </a:xfrm>
            <a:custGeom>
              <a:rect b="b" l="l" r="r" t="t"/>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5" name="Google Shape;365;p3"/>
            <p:cNvSpPr/>
            <p:nvPr/>
          </p:nvSpPr>
          <p:spPr>
            <a:xfrm>
              <a:off x="3216693" y="4751430"/>
              <a:ext cx="36885" cy="33505"/>
            </a:xfrm>
            <a:custGeom>
              <a:rect b="b" l="l" r="r" t="t"/>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6" name="Google Shape;366;p3"/>
            <p:cNvSpPr/>
            <p:nvPr/>
          </p:nvSpPr>
          <p:spPr>
            <a:xfrm>
              <a:off x="3745558" y="4851844"/>
              <a:ext cx="138989" cy="16802"/>
            </a:xfrm>
            <a:custGeom>
              <a:rect b="b" l="l" r="r" t="t"/>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7" name="Google Shape;367;p3"/>
            <p:cNvSpPr/>
            <p:nvPr/>
          </p:nvSpPr>
          <p:spPr>
            <a:xfrm>
              <a:off x="4061912"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8" name="Google Shape;368;p3"/>
            <p:cNvSpPr/>
            <p:nvPr/>
          </p:nvSpPr>
          <p:spPr>
            <a:xfrm>
              <a:off x="3235136" y="4570684"/>
              <a:ext cx="115526" cy="123877"/>
            </a:xfrm>
            <a:custGeom>
              <a:rect b="b" l="l" r="r" t="t"/>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9" name="Google Shape;369;p3"/>
            <p:cNvSpPr/>
            <p:nvPr/>
          </p:nvSpPr>
          <p:spPr>
            <a:xfrm>
              <a:off x="3988242"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0" name="Google Shape;370;p3"/>
            <p:cNvSpPr/>
            <p:nvPr/>
          </p:nvSpPr>
          <p:spPr>
            <a:xfrm>
              <a:off x="3845972" y="4286144"/>
              <a:ext cx="125567" cy="135659"/>
            </a:xfrm>
            <a:custGeom>
              <a:rect b="b" l="l" r="r" t="t"/>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1" name="Google Shape;371;p3"/>
            <p:cNvSpPr/>
            <p:nvPr/>
          </p:nvSpPr>
          <p:spPr>
            <a:xfrm>
              <a:off x="3064382" y="4433435"/>
              <a:ext cx="15112" cy="120547"/>
            </a:xfrm>
            <a:custGeom>
              <a:rect b="b" l="l" r="r" t="t"/>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2" name="Google Shape;372;p3"/>
            <p:cNvSpPr/>
            <p:nvPr/>
          </p:nvSpPr>
          <p:spPr>
            <a:xfrm>
              <a:off x="3206652"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3" name="Google Shape;373;p3"/>
            <p:cNvSpPr/>
            <p:nvPr/>
          </p:nvSpPr>
          <p:spPr>
            <a:xfrm>
              <a:off x="3089485"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4" name="Google Shape;374;p3"/>
            <p:cNvSpPr/>
            <p:nvPr/>
          </p:nvSpPr>
          <p:spPr>
            <a:xfrm>
              <a:off x="3251838" y="4476981"/>
              <a:ext cx="43596" cy="35195"/>
            </a:xfrm>
            <a:custGeom>
              <a:rect b="b" l="l" r="r" t="t"/>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5" name="Google Shape;375;p3"/>
            <p:cNvSpPr/>
            <p:nvPr/>
          </p:nvSpPr>
          <p:spPr>
            <a:xfrm>
              <a:off x="3034257" y="4711264"/>
              <a:ext cx="113886" cy="123927"/>
            </a:xfrm>
            <a:custGeom>
              <a:rect b="b" l="l" r="r" t="t"/>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6" name="Google Shape;376;p3"/>
            <p:cNvSpPr/>
            <p:nvPr/>
          </p:nvSpPr>
          <p:spPr>
            <a:xfrm>
              <a:off x="3139692" y="4614181"/>
              <a:ext cx="36885" cy="53637"/>
            </a:xfrm>
            <a:custGeom>
              <a:rect b="b" l="l" r="r" t="t"/>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7" name="Google Shape;377;p3"/>
            <p:cNvSpPr/>
            <p:nvPr/>
          </p:nvSpPr>
          <p:spPr>
            <a:xfrm>
              <a:off x="3271921"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8" name="Google Shape;378;p3"/>
            <p:cNvSpPr/>
            <p:nvPr/>
          </p:nvSpPr>
          <p:spPr>
            <a:xfrm>
              <a:off x="3072783" y="4754761"/>
              <a:ext cx="33505" cy="31864"/>
            </a:xfrm>
            <a:custGeom>
              <a:rect b="b" l="l" r="r" t="t"/>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9" name="Google Shape;379;p3"/>
            <p:cNvSpPr/>
            <p:nvPr/>
          </p:nvSpPr>
          <p:spPr>
            <a:xfrm>
              <a:off x="3074423"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0" name="Google Shape;380;p3"/>
            <p:cNvSpPr/>
            <p:nvPr/>
          </p:nvSpPr>
          <p:spPr>
            <a:xfrm>
              <a:off x="3116279" y="4475291"/>
              <a:ext cx="28484" cy="43546"/>
            </a:xfrm>
            <a:custGeom>
              <a:rect b="b" l="l" r="r" t="t"/>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1" name="Google Shape;381;p3"/>
            <p:cNvSpPr/>
            <p:nvPr/>
          </p:nvSpPr>
          <p:spPr>
            <a:xfrm>
              <a:off x="3633462" y="4751430"/>
              <a:ext cx="46877" cy="41906"/>
            </a:xfrm>
            <a:custGeom>
              <a:rect b="b" l="l" r="r" t="t"/>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2" name="Google Shape;382;p3"/>
            <p:cNvSpPr/>
            <p:nvPr/>
          </p:nvSpPr>
          <p:spPr>
            <a:xfrm>
              <a:off x="2990761" y="4610850"/>
              <a:ext cx="38525" cy="53587"/>
            </a:xfrm>
            <a:custGeom>
              <a:rect b="b" l="l" r="r" t="t"/>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3" name="Google Shape;383;p3"/>
            <p:cNvSpPr/>
            <p:nvPr/>
          </p:nvSpPr>
          <p:spPr>
            <a:xfrm>
              <a:off x="2736345"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4" name="Google Shape;384;p3"/>
            <p:cNvSpPr/>
            <p:nvPr/>
          </p:nvSpPr>
          <p:spPr>
            <a:xfrm>
              <a:off x="3596627"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5" name="Google Shape;385;p3"/>
            <p:cNvSpPr/>
            <p:nvPr/>
          </p:nvSpPr>
          <p:spPr>
            <a:xfrm>
              <a:off x="2948905" y="4567354"/>
              <a:ext cx="125567" cy="135609"/>
            </a:xfrm>
            <a:custGeom>
              <a:rect b="b" l="l" r="r" t="t"/>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6" name="Google Shape;386;p3"/>
            <p:cNvSpPr/>
            <p:nvPr/>
          </p:nvSpPr>
          <p:spPr>
            <a:xfrm>
              <a:off x="2784912" y="4751430"/>
              <a:ext cx="38525" cy="45236"/>
            </a:xfrm>
            <a:custGeom>
              <a:rect b="b" l="l" r="r" t="t"/>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7" name="Google Shape;387;p3"/>
            <p:cNvSpPr/>
            <p:nvPr/>
          </p:nvSpPr>
          <p:spPr>
            <a:xfrm>
              <a:off x="2413380" y="4709574"/>
              <a:ext cx="162353" cy="133968"/>
            </a:xfrm>
            <a:custGeom>
              <a:rect b="b" l="l" r="r" t="t"/>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8" name="Google Shape;388;p3"/>
            <p:cNvSpPr/>
            <p:nvPr/>
          </p:nvSpPr>
          <p:spPr>
            <a:xfrm>
              <a:off x="2415020" y="4568994"/>
              <a:ext cx="232693" cy="130588"/>
            </a:xfrm>
            <a:custGeom>
              <a:rect b="b" l="l" r="r" t="t"/>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9" name="Google Shape;389;p3"/>
            <p:cNvSpPr/>
            <p:nvPr/>
          </p:nvSpPr>
          <p:spPr>
            <a:xfrm>
              <a:off x="2555600" y="4289525"/>
              <a:ext cx="127258" cy="122187"/>
            </a:xfrm>
            <a:custGeom>
              <a:rect b="b" l="l" r="r" t="t"/>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0" name="Google Shape;390;p3"/>
            <p:cNvSpPr/>
            <p:nvPr/>
          </p:nvSpPr>
          <p:spPr>
            <a:xfrm>
              <a:off x="2594125" y="4707934"/>
              <a:ext cx="125567" cy="135609"/>
            </a:xfrm>
            <a:custGeom>
              <a:rect b="b" l="l" r="r" t="t"/>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1" name="Google Shape;391;p3"/>
            <p:cNvSpPr/>
            <p:nvPr/>
          </p:nvSpPr>
          <p:spPr>
            <a:xfrm>
              <a:off x="2696180" y="4851844"/>
              <a:ext cx="127258" cy="142320"/>
            </a:xfrm>
            <a:custGeom>
              <a:rect b="b" l="l" r="r" t="t"/>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2" name="Google Shape;392;p3"/>
            <p:cNvSpPr/>
            <p:nvPr/>
          </p:nvSpPr>
          <p:spPr>
            <a:xfrm>
              <a:off x="3740537" y="4714595"/>
              <a:ext cx="15112" cy="120596"/>
            </a:xfrm>
            <a:custGeom>
              <a:rect b="b" l="l" r="r" t="t"/>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3" name="Google Shape;393;p3"/>
            <p:cNvSpPr/>
            <p:nvPr/>
          </p:nvSpPr>
          <p:spPr>
            <a:xfrm>
              <a:off x="3902890" y="4863576"/>
              <a:ext cx="15112" cy="135609"/>
            </a:xfrm>
            <a:custGeom>
              <a:rect b="b" l="l" r="r" t="t"/>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4" name="Google Shape;394;p3"/>
            <p:cNvSpPr/>
            <p:nvPr/>
          </p:nvSpPr>
          <p:spPr>
            <a:xfrm>
              <a:off x="4113760" y="4942217"/>
              <a:ext cx="23513" cy="35195"/>
            </a:xfrm>
            <a:custGeom>
              <a:rect b="b" l="l" r="r" t="t"/>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5" name="Google Shape;395;p3"/>
            <p:cNvSpPr/>
            <p:nvPr/>
          </p:nvSpPr>
          <p:spPr>
            <a:xfrm>
              <a:off x="4065243" y="4915473"/>
              <a:ext cx="128898" cy="87042"/>
            </a:xfrm>
            <a:custGeom>
              <a:rect b="b" l="l" r="r" t="t"/>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6" name="Google Shape;396;p3"/>
            <p:cNvSpPr/>
            <p:nvPr/>
          </p:nvSpPr>
          <p:spPr>
            <a:xfrm>
              <a:off x="4189070" y="4190751"/>
              <a:ext cx="137299" cy="93803"/>
            </a:xfrm>
            <a:custGeom>
              <a:rect b="b" l="l" r="r" t="t"/>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7" name="Google Shape;397;p3"/>
            <p:cNvSpPr/>
            <p:nvPr/>
          </p:nvSpPr>
          <p:spPr>
            <a:xfrm>
              <a:off x="3712103" y="4615871"/>
              <a:ext cx="41906" cy="45236"/>
            </a:xfrm>
            <a:custGeom>
              <a:rect b="b" l="l" r="r" t="t"/>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8" name="Google Shape;398;p3"/>
            <p:cNvSpPr/>
            <p:nvPr/>
          </p:nvSpPr>
          <p:spPr>
            <a:xfrm>
              <a:off x="4307927" y="3266940"/>
              <a:ext cx="590853" cy="1874514"/>
            </a:xfrm>
            <a:custGeom>
              <a:rect b="b" l="l" r="r" t="t"/>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9" name="Google Shape;399;p3"/>
            <p:cNvSpPr/>
            <p:nvPr/>
          </p:nvSpPr>
          <p:spPr>
            <a:xfrm>
              <a:off x="2634291"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0" name="Google Shape;400;p3"/>
            <p:cNvSpPr/>
            <p:nvPr/>
          </p:nvSpPr>
          <p:spPr>
            <a:xfrm>
              <a:off x="3665227" y="4567354"/>
              <a:ext cx="125567" cy="135609"/>
            </a:xfrm>
            <a:custGeom>
              <a:rect b="b" l="l" r="r" t="t"/>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1" name="Google Shape;401;p3"/>
            <p:cNvSpPr/>
            <p:nvPr/>
          </p:nvSpPr>
          <p:spPr>
            <a:xfrm>
              <a:off x="3882807" y="4709574"/>
              <a:ext cx="128898" cy="123927"/>
            </a:xfrm>
            <a:custGeom>
              <a:rect b="b" l="l" r="r" t="t"/>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2" name="Google Shape;402;p3"/>
            <p:cNvSpPr/>
            <p:nvPr/>
          </p:nvSpPr>
          <p:spPr>
            <a:xfrm>
              <a:off x="3926303" y="4734678"/>
              <a:ext cx="33554" cy="33554"/>
            </a:xfrm>
            <a:custGeom>
              <a:rect b="b" l="l" r="r" t="t"/>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3" name="Google Shape;403;p3"/>
            <p:cNvSpPr/>
            <p:nvPr/>
          </p:nvSpPr>
          <p:spPr>
            <a:xfrm>
              <a:off x="2856892" y="4195772"/>
              <a:ext cx="135609" cy="83761"/>
            </a:xfrm>
            <a:custGeom>
              <a:rect b="b" l="l" r="r" t="t"/>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4" name="Google Shape;404;p3"/>
            <p:cNvSpPr/>
            <p:nvPr/>
          </p:nvSpPr>
          <p:spPr>
            <a:xfrm>
              <a:off x="2821747" y="4478621"/>
              <a:ext cx="48567" cy="35195"/>
            </a:xfrm>
            <a:custGeom>
              <a:rect b="b" l="l" r="r" t="t"/>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5" name="Google Shape;405;p3"/>
            <p:cNvSpPr/>
            <p:nvPr/>
          </p:nvSpPr>
          <p:spPr>
            <a:xfrm>
              <a:off x="2776561" y="4430105"/>
              <a:ext cx="127208" cy="122237"/>
            </a:xfrm>
            <a:custGeom>
              <a:rect b="b" l="l" r="r" t="t"/>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6" name="Google Shape;406;p3"/>
            <p:cNvSpPr/>
            <p:nvPr/>
          </p:nvSpPr>
          <p:spPr>
            <a:xfrm>
              <a:off x="2716263" y="4609160"/>
              <a:ext cx="30174" cy="46926"/>
            </a:xfrm>
            <a:custGeom>
              <a:rect b="b" l="l" r="r" t="t"/>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7" name="Google Shape;407;p3"/>
            <p:cNvSpPr/>
            <p:nvPr/>
          </p:nvSpPr>
          <p:spPr>
            <a:xfrm>
              <a:off x="2804995"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8" name="Google Shape;408;p3"/>
            <p:cNvSpPr/>
            <p:nvPr/>
          </p:nvSpPr>
          <p:spPr>
            <a:xfrm>
              <a:off x="2853512" y="4617561"/>
              <a:ext cx="31864" cy="43546"/>
            </a:xfrm>
            <a:custGeom>
              <a:rect b="b" l="l" r="r" t="t"/>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9" name="Google Shape;409;p3"/>
            <p:cNvSpPr/>
            <p:nvPr/>
          </p:nvSpPr>
          <p:spPr>
            <a:xfrm>
              <a:off x="2659394" y="4568994"/>
              <a:ext cx="128898" cy="123927"/>
            </a:xfrm>
            <a:custGeom>
              <a:rect b="b" l="l" r="r" t="t"/>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0" name="Google Shape;410;p3"/>
            <p:cNvSpPr/>
            <p:nvPr/>
          </p:nvSpPr>
          <p:spPr>
            <a:xfrm>
              <a:off x="2927182" y="4754761"/>
              <a:ext cx="40215" cy="38575"/>
            </a:xfrm>
            <a:custGeom>
              <a:rect b="b" l="l" r="r" t="t"/>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1" name="Google Shape;411;p3"/>
            <p:cNvSpPr/>
            <p:nvPr/>
          </p:nvSpPr>
          <p:spPr>
            <a:xfrm>
              <a:off x="2985741" y="4287835"/>
              <a:ext cx="128898" cy="123877"/>
            </a:xfrm>
            <a:custGeom>
              <a:rect b="b" l="l" r="r" t="t"/>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2" name="Google Shape;412;p3"/>
            <p:cNvSpPr/>
            <p:nvPr/>
          </p:nvSpPr>
          <p:spPr>
            <a:xfrm>
              <a:off x="3129651" y="4286144"/>
              <a:ext cx="125617" cy="135659"/>
            </a:xfrm>
            <a:custGeom>
              <a:rect b="b" l="l" r="r" t="t"/>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3" name="Google Shape;413;p3"/>
            <p:cNvSpPr/>
            <p:nvPr/>
          </p:nvSpPr>
          <p:spPr>
            <a:xfrm>
              <a:off x="2880306"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4" name="Google Shape;414;p3"/>
            <p:cNvSpPr/>
            <p:nvPr/>
          </p:nvSpPr>
          <p:spPr>
            <a:xfrm>
              <a:off x="2751408" y="4346393"/>
              <a:ext cx="38575" cy="45236"/>
            </a:xfrm>
            <a:custGeom>
              <a:rect b="b" l="l" r="r" t="t"/>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5" name="Google Shape;415;p3"/>
            <p:cNvSpPr/>
            <p:nvPr/>
          </p:nvSpPr>
          <p:spPr>
            <a:xfrm>
              <a:off x="2853512"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6" name="Google Shape;416;p3"/>
            <p:cNvSpPr/>
            <p:nvPr/>
          </p:nvSpPr>
          <p:spPr>
            <a:xfrm>
              <a:off x="2893678" y="4346393"/>
              <a:ext cx="36885" cy="53637"/>
            </a:xfrm>
            <a:custGeom>
              <a:rect b="b" l="l" r="r" t="t"/>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7" name="Google Shape;417;p3"/>
            <p:cNvSpPr/>
            <p:nvPr/>
          </p:nvSpPr>
          <p:spPr>
            <a:xfrm>
              <a:off x="2843471"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8" name="Google Shape;418;p3"/>
            <p:cNvSpPr/>
            <p:nvPr/>
          </p:nvSpPr>
          <p:spPr>
            <a:xfrm>
              <a:off x="2709601" y="4190751"/>
              <a:ext cx="137299" cy="93803"/>
            </a:xfrm>
            <a:custGeom>
              <a:rect b="b" l="l" r="r" t="t"/>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9" name="Google Shape;419;p3"/>
            <p:cNvSpPr/>
            <p:nvPr/>
          </p:nvSpPr>
          <p:spPr>
            <a:xfrm>
              <a:off x="2677787" y="4468580"/>
              <a:ext cx="40215" cy="51947"/>
            </a:xfrm>
            <a:custGeom>
              <a:rect b="b" l="l" r="r" t="t"/>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0" name="Google Shape;420;p3"/>
            <p:cNvSpPr/>
            <p:nvPr/>
          </p:nvSpPr>
          <p:spPr>
            <a:xfrm>
              <a:off x="2979030" y="4476981"/>
              <a:ext cx="28534" cy="8401"/>
            </a:xfrm>
            <a:custGeom>
              <a:rect b="b" l="l" r="r" t="t"/>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1" name="Google Shape;421;p3"/>
            <p:cNvSpPr/>
            <p:nvPr/>
          </p:nvSpPr>
          <p:spPr>
            <a:xfrm>
              <a:off x="2920471"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2" name="Google Shape;422;p3"/>
            <p:cNvSpPr/>
            <p:nvPr/>
          </p:nvSpPr>
          <p:spPr>
            <a:xfrm>
              <a:off x="2970678" y="4478621"/>
              <a:ext cx="33505" cy="40215"/>
            </a:xfrm>
            <a:custGeom>
              <a:rect b="b" l="l" r="r" t="t"/>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3" name="Google Shape;423;p3"/>
            <p:cNvSpPr/>
            <p:nvPr/>
          </p:nvSpPr>
          <p:spPr>
            <a:xfrm>
              <a:off x="3029237" y="4349773"/>
              <a:ext cx="40215" cy="45236"/>
            </a:xfrm>
            <a:custGeom>
              <a:rect b="b" l="l" r="r" t="t"/>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4" name="Google Shape;424;p3"/>
            <p:cNvSpPr/>
            <p:nvPr/>
          </p:nvSpPr>
          <p:spPr>
            <a:xfrm>
              <a:off x="3176528" y="4354794"/>
              <a:ext cx="36885" cy="48567"/>
            </a:xfrm>
            <a:custGeom>
              <a:rect b="b" l="l" r="r" t="t"/>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5" name="Google Shape;425;p3"/>
            <p:cNvSpPr/>
            <p:nvPr/>
          </p:nvSpPr>
          <p:spPr>
            <a:xfrm>
              <a:off x="3896179" y="4359815"/>
              <a:ext cx="31864" cy="36835"/>
            </a:xfrm>
            <a:custGeom>
              <a:rect b="b" l="l" r="r" t="t"/>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6" name="Google Shape;426;p3"/>
            <p:cNvSpPr/>
            <p:nvPr/>
          </p:nvSpPr>
          <p:spPr>
            <a:xfrm>
              <a:off x="1973198" y="3258539"/>
              <a:ext cx="2344821" cy="1882915"/>
            </a:xfrm>
            <a:custGeom>
              <a:rect b="b" l="l" r="r" t="t"/>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7" name="Google Shape;427;p3"/>
            <p:cNvSpPr/>
            <p:nvPr/>
          </p:nvSpPr>
          <p:spPr>
            <a:xfrm>
              <a:off x="2021714" y="4870287"/>
              <a:ext cx="13471" cy="18442"/>
            </a:xfrm>
            <a:custGeom>
              <a:rect b="b" l="l" r="r" t="t"/>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8" name="Google Shape;428;p3"/>
            <p:cNvSpPr/>
            <p:nvPr/>
          </p:nvSpPr>
          <p:spPr>
            <a:xfrm>
              <a:off x="1112916" y="4369856"/>
              <a:ext cx="286280" cy="771599"/>
            </a:xfrm>
            <a:custGeom>
              <a:rect b="b" l="l" r="r" t="t"/>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9" name="Google Shape;429;p3"/>
            <p:cNvSpPr/>
            <p:nvPr/>
          </p:nvSpPr>
          <p:spPr>
            <a:xfrm>
              <a:off x="1151442" y="4383228"/>
              <a:ext cx="35195" cy="115526"/>
            </a:xfrm>
            <a:custGeom>
              <a:rect b="b" l="l" r="r" t="t"/>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0" name="Google Shape;430;p3"/>
            <p:cNvSpPr/>
            <p:nvPr/>
          </p:nvSpPr>
          <p:spPr>
            <a:xfrm>
              <a:off x="2031756" y="4922134"/>
              <a:ext cx="31864" cy="102154"/>
            </a:xfrm>
            <a:custGeom>
              <a:rect b="b" l="l" r="r" t="t"/>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1" name="Google Shape;431;p3"/>
            <p:cNvSpPr/>
            <p:nvPr/>
          </p:nvSpPr>
          <p:spPr>
            <a:xfrm>
              <a:off x="4336361" y="4195772"/>
              <a:ext cx="135609" cy="83761"/>
            </a:xfrm>
            <a:custGeom>
              <a:rect b="b" l="l" r="r" t="t"/>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2" name="Google Shape;432;p3"/>
            <p:cNvSpPr/>
            <p:nvPr/>
          </p:nvSpPr>
          <p:spPr>
            <a:xfrm>
              <a:off x="2413380" y="4286144"/>
              <a:ext cx="125567" cy="135659"/>
            </a:xfrm>
            <a:custGeom>
              <a:rect b="b" l="l" r="r" t="t"/>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3" name="Google Shape;433;p3"/>
            <p:cNvSpPr/>
            <p:nvPr/>
          </p:nvSpPr>
          <p:spPr>
            <a:xfrm>
              <a:off x="4132202"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4" name="Google Shape;434;p3"/>
            <p:cNvSpPr/>
            <p:nvPr/>
          </p:nvSpPr>
          <p:spPr>
            <a:xfrm>
              <a:off x="4041829" y="4192441"/>
              <a:ext cx="127208" cy="88732"/>
            </a:xfrm>
            <a:custGeom>
              <a:rect b="b" l="l" r="r" t="t"/>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5" name="Google Shape;435;p3"/>
            <p:cNvSpPr/>
            <p:nvPr/>
          </p:nvSpPr>
          <p:spPr>
            <a:xfrm>
              <a:off x="4209153"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6" name="Google Shape;436;p3"/>
            <p:cNvSpPr/>
            <p:nvPr/>
          </p:nvSpPr>
          <p:spPr>
            <a:xfrm>
              <a:off x="4237637"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7" name="Google Shape;437;p3"/>
            <p:cNvSpPr/>
            <p:nvPr/>
          </p:nvSpPr>
          <p:spPr>
            <a:xfrm>
              <a:off x="3896179" y="4195772"/>
              <a:ext cx="132278" cy="80381"/>
            </a:xfrm>
            <a:custGeom>
              <a:rect b="b" l="l" r="r" t="t"/>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8" name="Google Shape;438;p3"/>
            <p:cNvSpPr/>
            <p:nvPr/>
          </p:nvSpPr>
          <p:spPr>
            <a:xfrm>
              <a:off x="2699560"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9" name="Google Shape;439;p3"/>
            <p:cNvSpPr/>
            <p:nvPr/>
          </p:nvSpPr>
          <p:spPr>
            <a:xfrm>
              <a:off x="3005823" y="4195772"/>
              <a:ext cx="137299" cy="80381"/>
            </a:xfrm>
            <a:custGeom>
              <a:rect b="b" l="l" r="r" t="t"/>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0" name="Google Shape;440;p3"/>
            <p:cNvSpPr/>
            <p:nvPr/>
          </p:nvSpPr>
          <p:spPr>
            <a:xfrm>
              <a:off x="4092037" y="4568994"/>
              <a:ext cx="128898" cy="123927"/>
            </a:xfrm>
            <a:custGeom>
              <a:rect b="b" l="l" r="r" t="t"/>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1" name="Google Shape;441;p3"/>
            <p:cNvSpPr/>
            <p:nvPr/>
          </p:nvSpPr>
          <p:spPr>
            <a:xfrm>
              <a:off x="3608358" y="4192441"/>
              <a:ext cx="127208" cy="88732"/>
            </a:xfrm>
            <a:custGeom>
              <a:rect b="b" l="l" r="r" t="t"/>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2" name="Google Shape;442;p3"/>
            <p:cNvSpPr/>
            <p:nvPr/>
          </p:nvSpPr>
          <p:spPr>
            <a:xfrm>
              <a:off x="3154755" y="4195772"/>
              <a:ext cx="137299" cy="80381"/>
            </a:xfrm>
            <a:custGeom>
              <a:rect b="b" l="l" r="r" t="t"/>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3" name="Google Shape;443;p3"/>
            <p:cNvSpPr/>
            <p:nvPr/>
          </p:nvSpPr>
          <p:spPr>
            <a:xfrm>
              <a:off x="2562311" y="4192441"/>
              <a:ext cx="127258" cy="88732"/>
            </a:xfrm>
            <a:custGeom>
              <a:rect b="b" l="l" r="r" t="t"/>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4" name="Google Shape;444;p3"/>
            <p:cNvSpPr/>
            <p:nvPr/>
          </p:nvSpPr>
          <p:spPr>
            <a:xfrm>
              <a:off x="3748938" y="4195772"/>
              <a:ext cx="133919" cy="80381"/>
            </a:xfrm>
            <a:custGeom>
              <a:rect b="b" l="l" r="r" t="t"/>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5" name="Google Shape;445;p3"/>
            <p:cNvSpPr/>
            <p:nvPr/>
          </p:nvSpPr>
          <p:spPr>
            <a:xfrm>
              <a:off x="3790744"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6" name="Google Shape;446;p3"/>
            <p:cNvSpPr/>
            <p:nvPr/>
          </p:nvSpPr>
          <p:spPr>
            <a:xfrm>
              <a:off x="3822559" y="4476981"/>
              <a:ext cx="38525" cy="40215"/>
            </a:xfrm>
            <a:custGeom>
              <a:rect b="b" l="l" r="r" t="t"/>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7" name="Google Shape;447;p3"/>
            <p:cNvSpPr/>
            <p:nvPr/>
          </p:nvSpPr>
          <p:spPr>
            <a:xfrm>
              <a:off x="3750579" y="4711264"/>
              <a:ext cx="113886" cy="123927"/>
            </a:xfrm>
            <a:custGeom>
              <a:rect b="b" l="l" r="r" t="t"/>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8" name="Google Shape;448;p3"/>
            <p:cNvSpPr/>
            <p:nvPr/>
          </p:nvSpPr>
          <p:spPr>
            <a:xfrm>
              <a:off x="3859394" y="4615871"/>
              <a:ext cx="36835" cy="43546"/>
            </a:xfrm>
            <a:custGeom>
              <a:rect b="b" l="l" r="r" t="t"/>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9" name="Google Shape;449;p3"/>
            <p:cNvSpPr/>
            <p:nvPr/>
          </p:nvSpPr>
          <p:spPr>
            <a:xfrm>
              <a:off x="3780703" y="443343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0" name="Google Shape;450;p3"/>
            <p:cNvSpPr/>
            <p:nvPr/>
          </p:nvSpPr>
          <p:spPr>
            <a:xfrm>
              <a:off x="3805806"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1" name="Google Shape;451;p3"/>
            <p:cNvSpPr/>
            <p:nvPr/>
          </p:nvSpPr>
          <p:spPr>
            <a:xfrm>
              <a:off x="4066933" y="4426774"/>
              <a:ext cx="125567" cy="135609"/>
            </a:xfrm>
            <a:custGeom>
              <a:rect b="b" l="l" r="r" t="t"/>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2" name="Google Shape;452;p3"/>
            <p:cNvSpPr/>
            <p:nvPr/>
          </p:nvSpPr>
          <p:spPr>
            <a:xfrm>
              <a:off x="3951407" y="4570684"/>
              <a:ext cx="115576" cy="123877"/>
            </a:xfrm>
            <a:custGeom>
              <a:rect b="b" l="l" r="r" t="t"/>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3" name="Google Shape;453;p3"/>
            <p:cNvSpPr/>
            <p:nvPr/>
          </p:nvSpPr>
          <p:spPr>
            <a:xfrm>
              <a:off x="3961448" y="4473601"/>
              <a:ext cx="45236" cy="36885"/>
            </a:xfrm>
            <a:custGeom>
              <a:rect b="b" l="l" r="r" t="t"/>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4" name="Google Shape;454;p3"/>
            <p:cNvSpPr/>
            <p:nvPr/>
          </p:nvSpPr>
          <p:spPr>
            <a:xfrm>
              <a:off x="3922973"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5" name="Google Shape;455;p3"/>
            <p:cNvSpPr/>
            <p:nvPr/>
          </p:nvSpPr>
          <p:spPr>
            <a:xfrm>
              <a:off x="4247679" y="4873617"/>
              <a:ext cx="45236" cy="30174"/>
            </a:xfrm>
            <a:custGeom>
              <a:rect b="b" l="l" r="r" t="t"/>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6" name="Google Shape;456;p3"/>
            <p:cNvSpPr/>
            <p:nvPr/>
          </p:nvSpPr>
          <p:spPr>
            <a:xfrm>
              <a:off x="4386568" y="4353104"/>
              <a:ext cx="56968" cy="40215"/>
            </a:xfrm>
            <a:custGeom>
              <a:rect b="b" l="l" r="r" t="t"/>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7" name="Google Shape;457;p3"/>
            <p:cNvSpPr/>
            <p:nvPr/>
          </p:nvSpPr>
          <p:spPr>
            <a:xfrm>
              <a:off x="4165657" y="4704553"/>
              <a:ext cx="309693" cy="138989"/>
            </a:xfrm>
            <a:custGeom>
              <a:rect b="b" l="l" r="r" t="t"/>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8" name="Google Shape;458;p3"/>
            <p:cNvSpPr/>
            <p:nvPr/>
          </p:nvSpPr>
          <p:spPr>
            <a:xfrm>
              <a:off x="3779062" y="4736368"/>
              <a:ext cx="45236" cy="26843"/>
            </a:xfrm>
            <a:custGeom>
              <a:rect b="b" l="l" r="r" t="t"/>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9" name="Google Shape;459;p3"/>
            <p:cNvSpPr/>
            <p:nvPr/>
          </p:nvSpPr>
          <p:spPr>
            <a:xfrm>
              <a:off x="4348093" y="4920494"/>
              <a:ext cx="127258" cy="82021"/>
            </a:xfrm>
            <a:custGeom>
              <a:rect b="b" l="l" r="r" t="t"/>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0" name="Google Shape;460;p3"/>
            <p:cNvSpPr/>
            <p:nvPr/>
          </p:nvSpPr>
          <p:spPr>
            <a:xfrm>
              <a:off x="4204133" y="4851844"/>
              <a:ext cx="123927" cy="149031"/>
            </a:xfrm>
            <a:custGeom>
              <a:rect b="b" l="l" r="r" t="t"/>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1" name="Google Shape;461;p3"/>
            <p:cNvSpPr/>
            <p:nvPr/>
          </p:nvSpPr>
          <p:spPr>
            <a:xfrm>
              <a:off x="4344713" y="4932176"/>
              <a:ext cx="8451" cy="70340"/>
            </a:xfrm>
            <a:custGeom>
              <a:rect b="b" l="l" r="r" t="t"/>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2" name="Google Shape;462;p3"/>
            <p:cNvSpPr/>
            <p:nvPr/>
          </p:nvSpPr>
          <p:spPr>
            <a:xfrm>
              <a:off x="4394920" y="4942217"/>
              <a:ext cx="28534" cy="38575"/>
            </a:xfrm>
            <a:custGeom>
              <a:rect b="b" l="l" r="r" t="t"/>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3" name="Google Shape;463;p3"/>
            <p:cNvSpPr/>
            <p:nvPr/>
          </p:nvSpPr>
          <p:spPr>
            <a:xfrm>
              <a:off x="4399940" y="4500394"/>
              <a:ext cx="55327" cy="45236"/>
            </a:xfrm>
            <a:custGeom>
              <a:rect b="b" l="l" r="r" t="t"/>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4" name="Google Shape;464;p3"/>
            <p:cNvSpPr/>
            <p:nvPr/>
          </p:nvSpPr>
          <p:spPr>
            <a:xfrm>
              <a:off x="4269402" y="4289525"/>
              <a:ext cx="202568" cy="125567"/>
            </a:xfrm>
            <a:custGeom>
              <a:rect b="b" l="l" r="r" t="t"/>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5" name="Google Shape;465;p3"/>
            <p:cNvSpPr/>
            <p:nvPr/>
          </p:nvSpPr>
          <p:spPr>
            <a:xfrm>
              <a:off x="4348093" y="4430105"/>
              <a:ext cx="132278" cy="262817"/>
            </a:xfrm>
            <a:custGeom>
              <a:rect b="b" l="l" r="r" t="t"/>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6" name="Google Shape;466;p3"/>
            <p:cNvSpPr/>
            <p:nvPr/>
          </p:nvSpPr>
          <p:spPr>
            <a:xfrm>
              <a:off x="4252699" y="4947238"/>
              <a:ext cx="41856" cy="25153"/>
            </a:xfrm>
            <a:custGeom>
              <a:rect b="b" l="l" r="r" t="t"/>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7" name="Google Shape;467;p3"/>
            <p:cNvSpPr/>
            <p:nvPr/>
          </p:nvSpPr>
          <p:spPr>
            <a:xfrm>
              <a:off x="2443504" y="4492043"/>
              <a:ext cx="56918" cy="46877"/>
            </a:xfrm>
            <a:custGeom>
              <a:rect b="b" l="l" r="r" t="t"/>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8" name="Google Shape;468;p3"/>
            <p:cNvSpPr/>
            <p:nvPr/>
          </p:nvSpPr>
          <p:spPr>
            <a:xfrm>
              <a:off x="4026767" y="4707934"/>
              <a:ext cx="125567" cy="135609"/>
            </a:xfrm>
            <a:custGeom>
              <a:rect b="b" l="l" r="r" t="t"/>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9" name="Google Shape;469;p3"/>
            <p:cNvSpPr/>
            <p:nvPr/>
          </p:nvSpPr>
          <p:spPr>
            <a:xfrm>
              <a:off x="2553959" y="4848514"/>
              <a:ext cx="125567" cy="155692"/>
            </a:xfrm>
            <a:custGeom>
              <a:rect b="b" l="l" r="r" t="t"/>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0" name="Google Shape;470;p3"/>
            <p:cNvSpPr/>
            <p:nvPr/>
          </p:nvSpPr>
          <p:spPr>
            <a:xfrm>
              <a:off x="2409999" y="4426774"/>
              <a:ext cx="205899" cy="130588"/>
            </a:xfrm>
            <a:custGeom>
              <a:rect b="b" l="l" r="r" t="t"/>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1" name="Google Shape;471;p3"/>
            <p:cNvSpPr/>
            <p:nvPr/>
          </p:nvSpPr>
          <p:spPr>
            <a:xfrm>
              <a:off x="2416710" y="4195772"/>
              <a:ext cx="132278" cy="80381"/>
            </a:xfrm>
            <a:custGeom>
              <a:rect b="b" l="l" r="r" t="t"/>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2" name="Google Shape;472;p3"/>
            <p:cNvSpPr/>
            <p:nvPr/>
          </p:nvSpPr>
          <p:spPr>
            <a:xfrm>
              <a:off x="2409999" y="4850204"/>
              <a:ext cx="128948" cy="143960"/>
            </a:xfrm>
            <a:custGeom>
              <a:rect b="b" l="l" r="r" t="t"/>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3" name="Google Shape;473;p3"/>
            <p:cNvSpPr/>
            <p:nvPr/>
          </p:nvSpPr>
          <p:spPr>
            <a:xfrm>
              <a:off x="3735516" y="4850204"/>
              <a:ext cx="160712" cy="143960"/>
            </a:xfrm>
            <a:custGeom>
              <a:rect b="b" l="l" r="r" t="t"/>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4" name="Google Shape;474;p3"/>
            <p:cNvSpPr/>
            <p:nvPr/>
          </p:nvSpPr>
          <p:spPr>
            <a:xfrm>
              <a:off x="3912931" y="4850204"/>
              <a:ext cx="130588" cy="150671"/>
            </a:xfrm>
            <a:custGeom>
              <a:rect b="b" l="l" r="r" t="t"/>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5" name="Google Shape;475;p3"/>
            <p:cNvSpPr/>
            <p:nvPr/>
          </p:nvSpPr>
          <p:spPr>
            <a:xfrm>
              <a:off x="3022576" y="4850204"/>
              <a:ext cx="697928" cy="155692"/>
            </a:xfrm>
            <a:custGeom>
              <a:rect b="b" l="l" r="r" t="t"/>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6" name="Google Shape;476;p3"/>
            <p:cNvSpPr/>
            <p:nvPr/>
          </p:nvSpPr>
          <p:spPr>
            <a:xfrm>
              <a:off x="2843471" y="4845183"/>
              <a:ext cx="169113" cy="157332"/>
            </a:xfrm>
            <a:custGeom>
              <a:rect b="b" l="l" r="r" t="t"/>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477" name="Google Shape;477;p3"/>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b="0" sz="5200">
                <a:solidFill>
                  <a:schemeClr val="lt1"/>
                </a:solidFill>
              </a:defRPr>
            </a:lvl1pPr>
            <a:lvl2pPr lvl="1" rtl="0" algn="ctr">
              <a:spcBef>
                <a:spcPts val="0"/>
              </a:spcBef>
              <a:spcAft>
                <a:spcPts val="0"/>
              </a:spcAft>
              <a:buClr>
                <a:schemeClr val="lt1"/>
              </a:buClr>
              <a:buSzPts val="5200"/>
              <a:buNone/>
              <a:defRPr b="0" sz="5200">
                <a:solidFill>
                  <a:schemeClr val="lt1"/>
                </a:solidFill>
              </a:defRPr>
            </a:lvl2pPr>
            <a:lvl3pPr lvl="2" rtl="0" algn="ctr">
              <a:spcBef>
                <a:spcPts val="0"/>
              </a:spcBef>
              <a:spcAft>
                <a:spcPts val="0"/>
              </a:spcAft>
              <a:buClr>
                <a:schemeClr val="lt1"/>
              </a:buClr>
              <a:buSzPts val="5200"/>
              <a:buNone/>
              <a:defRPr b="0" sz="5200">
                <a:solidFill>
                  <a:schemeClr val="lt1"/>
                </a:solidFill>
              </a:defRPr>
            </a:lvl3pPr>
            <a:lvl4pPr lvl="3" rtl="0" algn="ctr">
              <a:spcBef>
                <a:spcPts val="0"/>
              </a:spcBef>
              <a:spcAft>
                <a:spcPts val="0"/>
              </a:spcAft>
              <a:buClr>
                <a:schemeClr val="lt1"/>
              </a:buClr>
              <a:buSzPts val="5200"/>
              <a:buNone/>
              <a:defRPr b="0" sz="5200">
                <a:solidFill>
                  <a:schemeClr val="lt1"/>
                </a:solidFill>
              </a:defRPr>
            </a:lvl4pPr>
            <a:lvl5pPr lvl="4" rtl="0" algn="ctr">
              <a:spcBef>
                <a:spcPts val="0"/>
              </a:spcBef>
              <a:spcAft>
                <a:spcPts val="0"/>
              </a:spcAft>
              <a:buClr>
                <a:schemeClr val="lt1"/>
              </a:buClr>
              <a:buSzPts val="5200"/>
              <a:buNone/>
              <a:defRPr b="0" sz="5200">
                <a:solidFill>
                  <a:schemeClr val="lt1"/>
                </a:solidFill>
              </a:defRPr>
            </a:lvl5pPr>
            <a:lvl6pPr lvl="5" rtl="0" algn="ctr">
              <a:spcBef>
                <a:spcPts val="0"/>
              </a:spcBef>
              <a:spcAft>
                <a:spcPts val="0"/>
              </a:spcAft>
              <a:buClr>
                <a:schemeClr val="lt1"/>
              </a:buClr>
              <a:buSzPts val="5200"/>
              <a:buNone/>
              <a:defRPr b="0" sz="5200">
                <a:solidFill>
                  <a:schemeClr val="lt1"/>
                </a:solidFill>
              </a:defRPr>
            </a:lvl6pPr>
            <a:lvl7pPr lvl="6" rtl="0" algn="ctr">
              <a:spcBef>
                <a:spcPts val="0"/>
              </a:spcBef>
              <a:spcAft>
                <a:spcPts val="0"/>
              </a:spcAft>
              <a:buClr>
                <a:schemeClr val="lt1"/>
              </a:buClr>
              <a:buSzPts val="5200"/>
              <a:buNone/>
              <a:defRPr b="0" sz="5200">
                <a:solidFill>
                  <a:schemeClr val="lt1"/>
                </a:solidFill>
              </a:defRPr>
            </a:lvl7pPr>
            <a:lvl8pPr lvl="7" rtl="0" algn="ctr">
              <a:spcBef>
                <a:spcPts val="0"/>
              </a:spcBef>
              <a:spcAft>
                <a:spcPts val="0"/>
              </a:spcAft>
              <a:buClr>
                <a:schemeClr val="lt1"/>
              </a:buClr>
              <a:buSzPts val="5200"/>
              <a:buNone/>
              <a:defRPr b="0" sz="5200">
                <a:solidFill>
                  <a:schemeClr val="lt1"/>
                </a:solidFill>
              </a:defRPr>
            </a:lvl8pPr>
            <a:lvl9pPr lvl="8" rtl="0" algn="ctr">
              <a:spcBef>
                <a:spcPts val="0"/>
              </a:spcBef>
              <a:spcAft>
                <a:spcPts val="0"/>
              </a:spcAft>
              <a:buClr>
                <a:schemeClr val="lt1"/>
              </a:buClr>
              <a:buSzPts val="5200"/>
              <a:buNone/>
              <a:defRPr b="0" sz="5200">
                <a:solidFill>
                  <a:schemeClr val="lt1"/>
                </a:solidFill>
              </a:defRPr>
            </a:lvl9pPr>
          </a:lstStyle>
          <a:p/>
        </p:txBody>
      </p:sp>
      <p:sp>
        <p:nvSpPr>
          <p:cNvPr id="478" name="Google Shape;478;p3"/>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lgn="ctr">
              <a:spcBef>
                <a:spcPts val="0"/>
              </a:spcBef>
              <a:spcAft>
                <a:spcPts val="0"/>
              </a:spcAft>
              <a:buClr>
                <a:schemeClr val="dk1"/>
              </a:buClr>
              <a:buSzPts val="1600"/>
              <a:buNone/>
              <a:defRPr sz="1600"/>
            </a:lvl2pPr>
            <a:lvl3pPr lvl="2" rtl="0" algn="ctr">
              <a:spcBef>
                <a:spcPts val="0"/>
              </a:spcBef>
              <a:spcAft>
                <a:spcPts val="0"/>
              </a:spcAft>
              <a:buClr>
                <a:schemeClr val="dk1"/>
              </a:buClr>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79" name="Google Shape;479;p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480" name="Shape 480"/>
        <p:cNvGrpSpPr/>
        <p:nvPr/>
      </p:nvGrpSpPr>
      <p:grpSpPr>
        <a:xfrm>
          <a:off x="0" y="0"/>
          <a:ext cx="0" cy="0"/>
          <a:chOff x="0" y="0"/>
          <a:chExt cx="0" cy="0"/>
        </a:xfrm>
      </p:grpSpPr>
      <p:sp>
        <p:nvSpPr>
          <p:cNvPr id="481" name="Google Shape;481;p4"/>
          <p:cNvSpPr txBox="1"/>
          <p:nvPr>
            <p:ph idx="1" type="body"/>
          </p:nvPr>
        </p:nvSpPr>
        <p:spPr>
          <a:xfrm>
            <a:off x="1832400" y="1990350"/>
            <a:ext cx="5479200" cy="819900"/>
          </a:xfrm>
          <a:prstGeom prst="rect">
            <a:avLst/>
          </a:prstGeom>
        </p:spPr>
        <p:txBody>
          <a:bodyPr anchorCtr="0" anchor="ctr" bIns="91425" lIns="91425" spcFirstLastPara="1" rIns="91425" wrap="square" tIns="91425">
            <a:noAutofit/>
          </a:bodyPr>
          <a:lstStyle>
            <a:lvl1pPr indent="-355600" lvl="0" marL="457200" rtl="0" algn="ctr">
              <a:spcBef>
                <a:spcPts val="600"/>
              </a:spcBef>
              <a:spcAft>
                <a:spcPts val="0"/>
              </a:spcAft>
              <a:buSzPts val="2000"/>
              <a:buChar char="✖"/>
              <a:defRPr i="1" sz="2000">
                <a:solidFill>
                  <a:schemeClr val="accent1"/>
                </a:solidFill>
              </a:defRPr>
            </a:lvl1pPr>
            <a:lvl2pPr indent="-355600" lvl="1" marL="914400" rtl="0" algn="ctr">
              <a:spcBef>
                <a:spcPts val="0"/>
              </a:spcBef>
              <a:spcAft>
                <a:spcPts val="0"/>
              </a:spcAft>
              <a:buSzPts val="2000"/>
              <a:buChar char="○"/>
              <a:defRPr i="1" sz="2000">
                <a:solidFill>
                  <a:schemeClr val="accent1"/>
                </a:solidFill>
              </a:defRPr>
            </a:lvl2pPr>
            <a:lvl3pPr indent="-355600" lvl="2" marL="1371600" rtl="0" algn="ctr">
              <a:spcBef>
                <a:spcPts val="0"/>
              </a:spcBef>
              <a:spcAft>
                <a:spcPts val="0"/>
              </a:spcAft>
              <a:buSzPts val="2000"/>
              <a:buChar char="■"/>
              <a:defRPr i="1" sz="2000">
                <a:solidFill>
                  <a:schemeClr val="accent1"/>
                </a:solidFill>
              </a:defRPr>
            </a:lvl3pPr>
            <a:lvl4pPr indent="-355600" lvl="3" marL="1828800" rtl="0" algn="ctr">
              <a:spcBef>
                <a:spcPts val="0"/>
              </a:spcBef>
              <a:spcAft>
                <a:spcPts val="0"/>
              </a:spcAft>
              <a:buClr>
                <a:schemeClr val="accent1"/>
              </a:buClr>
              <a:buSzPts val="2000"/>
              <a:buChar char="●"/>
              <a:defRPr i="1" sz="2000">
                <a:solidFill>
                  <a:schemeClr val="accent1"/>
                </a:solidFill>
              </a:defRPr>
            </a:lvl4pPr>
            <a:lvl5pPr indent="-355600" lvl="4" marL="2286000" rtl="0" algn="ctr">
              <a:spcBef>
                <a:spcPts val="0"/>
              </a:spcBef>
              <a:spcAft>
                <a:spcPts val="0"/>
              </a:spcAft>
              <a:buClr>
                <a:schemeClr val="accent1"/>
              </a:buClr>
              <a:buSzPts val="2000"/>
              <a:buChar char="○"/>
              <a:defRPr i="1" sz="2000">
                <a:solidFill>
                  <a:schemeClr val="accent1"/>
                </a:solidFill>
              </a:defRPr>
            </a:lvl5pPr>
            <a:lvl6pPr indent="-355600" lvl="5" marL="2743200" rtl="0" algn="ctr">
              <a:spcBef>
                <a:spcPts val="0"/>
              </a:spcBef>
              <a:spcAft>
                <a:spcPts val="0"/>
              </a:spcAft>
              <a:buClr>
                <a:schemeClr val="accent1"/>
              </a:buClr>
              <a:buSzPts val="2000"/>
              <a:buChar char="■"/>
              <a:defRPr i="1" sz="2000">
                <a:solidFill>
                  <a:schemeClr val="accent1"/>
                </a:solidFill>
              </a:defRPr>
            </a:lvl6pPr>
            <a:lvl7pPr indent="-355600" lvl="6" marL="3200400" rtl="0" algn="ctr">
              <a:spcBef>
                <a:spcPts val="0"/>
              </a:spcBef>
              <a:spcAft>
                <a:spcPts val="0"/>
              </a:spcAft>
              <a:buClr>
                <a:schemeClr val="accent1"/>
              </a:buClr>
              <a:buSzPts val="2000"/>
              <a:buChar char="●"/>
              <a:defRPr i="1" sz="2000">
                <a:solidFill>
                  <a:schemeClr val="accent1"/>
                </a:solidFill>
              </a:defRPr>
            </a:lvl7pPr>
            <a:lvl8pPr indent="-355600" lvl="7" marL="3657600" rtl="0" algn="ctr">
              <a:spcBef>
                <a:spcPts val="0"/>
              </a:spcBef>
              <a:spcAft>
                <a:spcPts val="0"/>
              </a:spcAft>
              <a:buClr>
                <a:schemeClr val="accent1"/>
              </a:buClr>
              <a:buSzPts val="2000"/>
              <a:buChar char="○"/>
              <a:defRPr i="1" sz="2000">
                <a:solidFill>
                  <a:schemeClr val="accent1"/>
                </a:solidFill>
              </a:defRPr>
            </a:lvl8pPr>
            <a:lvl9pPr indent="-355600" lvl="8" marL="4114800" algn="ctr">
              <a:spcBef>
                <a:spcPts val="0"/>
              </a:spcBef>
              <a:spcAft>
                <a:spcPts val="0"/>
              </a:spcAft>
              <a:buClr>
                <a:schemeClr val="accent1"/>
              </a:buClr>
              <a:buSzPts val="2000"/>
              <a:buChar char="■"/>
              <a:defRPr i="1" sz="2000">
                <a:solidFill>
                  <a:schemeClr val="accent1"/>
                </a:solidFill>
              </a:defRPr>
            </a:lvl9pPr>
          </a:lstStyle>
          <a:p/>
        </p:txBody>
      </p:sp>
      <p:sp>
        <p:nvSpPr>
          <p:cNvPr id="482" name="Google Shape;482;p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indent="0" lvl="0" marL="0" rtl="0" algn="r">
              <a:spcBef>
                <a:spcPts val="0"/>
              </a:spcBef>
              <a:spcAft>
                <a:spcPts val="0"/>
              </a:spcAft>
              <a:buNone/>
            </a:pPr>
            <a:fld id="{00000000-1234-1234-1234-123412341234}" type="slidenum">
              <a:rPr lang="es"/>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5" name="Google Shape;485;p4"/>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6" name="Google Shape;486;p4"/>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9" name="Google Shape;489;p4"/>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0" name="Google Shape;490;p4"/>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1" name="Google Shape;491;p4"/>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2" name="Google Shape;492;p4"/>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3" name="Google Shape;493;p4"/>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4" name="Google Shape;494;p4"/>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5" name="Google Shape;495;p4"/>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6" name="Google Shape;496;p4"/>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7" name="Google Shape;497;p4"/>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8" name="Google Shape;498;p4"/>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9" name="Google Shape;499;p4"/>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0" name="Google Shape;500;p4"/>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1" name="Google Shape;501;p4"/>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2" name="Google Shape;502;p4"/>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3" name="Google Shape;503;p4"/>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4" name="Google Shape;504;p4"/>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5" name="Google Shape;505;p4"/>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6" name="Google Shape;506;p4"/>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7" name="Google Shape;507;p4"/>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0" name="Google Shape;510;p4"/>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1" name="Google Shape;511;p4"/>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2" name="Google Shape;512;p4"/>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3" name="Google Shape;513;p4"/>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4" name="Google Shape;514;p4"/>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7" name="Google Shape;517;p4"/>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8" name="Google Shape;518;p4"/>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9" name="Google Shape;519;p4"/>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0" name="Google Shape;520;p4"/>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1" name="Google Shape;521;p4"/>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2" name="Google Shape;522;p4"/>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3" name="Google Shape;523;p4"/>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4" name="Google Shape;524;p4"/>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5" name="Google Shape;525;p4"/>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6" name="Google Shape;526;p4"/>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7" name="Google Shape;527;p4"/>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8" name="Google Shape;528;p4"/>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1" name="Google Shape;531;p4"/>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2" name="Google Shape;532;p4"/>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3" name="Google Shape;533;p4"/>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4" name="Google Shape;534;p4"/>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5" name="Google Shape;535;p4"/>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6" name="Google Shape;536;p4"/>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7" name="Google Shape;537;p4"/>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8" name="Google Shape;538;p4"/>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9" name="Google Shape;539;p4"/>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0" name="Google Shape;540;p4"/>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1" name="Google Shape;541;p4"/>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2" name="Google Shape;542;p4"/>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3" name="Google Shape;543;p4"/>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4" name="Google Shape;544;p4"/>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5" name="Google Shape;545;p4"/>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6" name="Google Shape;546;p4"/>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9" name="Google Shape;549;p4"/>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0" name="Google Shape;550;p4"/>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1" name="Google Shape;551;p4"/>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2" name="Google Shape;552;p4"/>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3" name="Google Shape;553;p4"/>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4" name="Google Shape;554;p4"/>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5" name="Google Shape;555;p4"/>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6" name="Google Shape;556;p4"/>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7" name="Google Shape;557;p4"/>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8" name="Google Shape;558;p4"/>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9" name="Google Shape;559;p4"/>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0" name="Google Shape;560;p4"/>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1" name="Google Shape;561;p4"/>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2" name="Google Shape;562;p4"/>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3" name="Google Shape;563;p4"/>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4" name="Google Shape;564;p4"/>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5" name="Google Shape;565;p4"/>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6" name="Google Shape;566;p4"/>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7" name="Google Shape;567;p4"/>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8" name="Google Shape;568;p4"/>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9" name="Google Shape;569;p4"/>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0" name="Google Shape;570;p4"/>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1" name="Google Shape;571;p4"/>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2" name="Google Shape;572;p4"/>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3" name="Google Shape;573;p4"/>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4" name="Google Shape;574;p4"/>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5" name="Google Shape;575;p4"/>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6" name="Google Shape;576;p4"/>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7" name="Google Shape;577;p4"/>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8" name="Google Shape;578;p4"/>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9" name="Google Shape;579;p4"/>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0" name="Google Shape;580;p4"/>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1" name="Google Shape;581;p4"/>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2" name="Google Shape;582;p4"/>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3" name="Google Shape;583;p4"/>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4" name="Google Shape;584;p4"/>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5" name="Google Shape;585;p4"/>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6" name="Google Shape;586;p4"/>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7" name="Google Shape;587;p4"/>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8" name="Google Shape;588;p4"/>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9" name="Google Shape;589;p4"/>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0" name="Google Shape;590;p4"/>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1" name="Google Shape;591;p4"/>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2" name="Google Shape;592;p4"/>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3" name="Google Shape;593;p4"/>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4" name="Google Shape;594;p4"/>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5" name="Google Shape;595;p4"/>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6" name="Google Shape;596;p4"/>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7" name="Google Shape;597;p4"/>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8" name="Google Shape;598;p4"/>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9" name="Google Shape;599;p4"/>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0" name="Google Shape;600;p4"/>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1" name="Google Shape;601;p4"/>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2" name="Google Shape;602;p4"/>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3" name="Google Shape;603;p4"/>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4" name="Google Shape;604;p4"/>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5" name="Google Shape;605;p4"/>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6" name="Google Shape;606;p4"/>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7" name="Google Shape;607;p4"/>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8" name="Google Shape;608;p4"/>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9" name="Google Shape;609;p4"/>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0" name="Google Shape;610;p4"/>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1" name="Google Shape;611;p4"/>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2" name="Google Shape;612;p4"/>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3" name="Google Shape;613;p4"/>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4" name="Google Shape;614;p4"/>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5" name="Google Shape;615;p4"/>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6" name="Google Shape;616;p4"/>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7" name="Google Shape;617;p4"/>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8" name="Google Shape;618;p4"/>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9" name="Google Shape;619;p4"/>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0" name="Google Shape;620;p4"/>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1" name="Google Shape;621;p4"/>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2" name="Google Shape;622;p4"/>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3" name="Google Shape;623;p4"/>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4" name="Google Shape;624;p4"/>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5" name="Google Shape;625;p4"/>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6" name="Google Shape;626;p4"/>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7" name="Google Shape;627;p4"/>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8" name="Google Shape;628;p4"/>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9" name="Google Shape;629;p4"/>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0" name="Google Shape;630;p4"/>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1" name="Google Shape;631;p4"/>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2" name="Google Shape;632;p4"/>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3" name="Google Shape;633;p4"/>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4" name="Google Shape;634;p4"/>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5" name="Google Shape;635;p4"/>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6" name="Google Shape;636;p4"/>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7" name="Google Shape;637;p4"/>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8" name="Google Shape;638;p4"/>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9" name="Google Shape;639;p4"/>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0" name="Google Shape;640;p4"/>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1" name="Google Shape;641;p4"/>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2" name="Google Shape;642;p4"/>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3" name="Google Shape;643;p4"/>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4" name="Google Shape;644;p4"/>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5" name="Google Shape;645;p4"/>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6" name="Google Shape;646;p4"/>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7" name="Google Shape;647;p4"/>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8" name="Google Shape;648;p4"/>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9" name="Google Shape;649;p4"/>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0" name="Google Shape;650;p4"/>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1" name="Google Shape;651;p4"/>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2" name="Google Shape;652;p4"/>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3" name="Google Shape;653;p4"/>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4" name="Google Shape;654;p4"/>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5" name="Google Shape;655;p4"/>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6" name="Google Shape;656;p4"/>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7" name="Google Shape;657;p4"/>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8" name="Google Shape;658;p4"/>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9" name="Google Shape;659;p4"/>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0" name="Google Shape;660;p4"/>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1" name="Google Shape;661;p4"/>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2" name="Google Shape;662;p4"/>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3" name="Google Shape;663;p4"/>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4" name="Google Shape;664;p4"/>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5" name="Google Shape;665;p4"/>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6" name="Google Shape;666;p4"/>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7" name="Google Shape;667;p4"/>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8" name="Google Shape;668;p4"/>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9" name="Google Shape;669;p4"/>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0" name="Google Shape;670;p4"/>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1" name="Google Shape;671;p4"/>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2" name="Google Shape;672;p4"/>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3" name="Google Shape;673;p4"/>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4" name="Google Shape;674;p4"/>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5" name="Google Shape;675;p4"/>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6" name="Google Shape;676;p4"/>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7" name="Google Shape;677;p4"/>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8" name="Google Shape;678;p4"/>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9" name="Google Shape;679;p4"/>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0" name="Google Shape;680;p4"/>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1" name="Google Shape;681;p4"/>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2" name="Google Shape;682;p4"/>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3" name="Google Shape;683;p4"/>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684"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7" name="Google Shape;687;p5"/>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8" name="Google Shape;688;p5"/>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1" name="Google Shape;691;p5"/>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2" name="Google Shape;692;p5"/>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5" name="Google Shape;695;p5"/>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6" name="Google Shape;696;p5"/>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9" name="Google Shape;699;p5"/>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0" name="Google Shape;700;p5"/>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3" name="Google Shape;703;p5"/>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4" name="Google Shape;704;p5"/>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5" name="Google Shape;705;p5"/>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6" name="Google Shape;706;p5"/>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7" name="Google Shape;707;p5"/>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8" name="Google Shape;708;p5"/>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9" name="Google Shape;709;p5"/>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2" name="Google Shape;712;p5"/>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3" name="Google Shape;713;p5"/>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4" name="Google Shape;714;p5"/>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5" name="Google Shape;715;p5"/>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6" name="Google Shape;716;p5"/>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7" name="Google Shape;717;p5"/>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8" name="Google Shape;718;p5"/>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1" name="Google Shape;721;p5"/>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2" name="Google Shape;722;p5"/>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3" name="Google Shape;723;p5"/>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4" name="Google Shape;724;p5"/>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5" name="Google Shape;725;p5"/>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6" name="Google Shape;726;p5"/>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7" name="Google Shape;727;p5"/>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8" name="Google Shape;728;p5"/>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9" name="Google Shape;729;p5"/>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2" name="Google Shape;732;p5"/>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5" name="Google Shape;735;p5"/>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6" name="Google Shape;736;p5"/>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7" name="Google Shape;737;p5"/>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0" name="Google Shape;740;p5"/>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1" name="Google Shape;741;p5"/>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2" name="Google Shape;742;p5"/>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3" name="Google Shape;743;p5"/>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4" name="Google Shape;744;p5"/>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5" name="Google Shape;745;p5"/>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6" name="Google Shape;746;p5"/>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7" name="Google Shape;747;p5"/>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8" name="Google Shape;748;p5"/>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9" name="Google Shape;749;p5"/>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0" name="Google Shape;750;p5"/>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1" name="Google Shape;751;p5"/>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2" name="Google Shape;752;p5"/>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3" name="Google Shape;753;p5"/>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4" name="Google Shape;754;p5"/>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5" name="Google Shape;755;p5"/>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6" name="Google Shape;756;p5"/>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7" name="Google Shape;757;p5"/>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8" name="Google Shape;758;p5"/>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9" name="Google Shape;759;p5"/>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0" name="Google Shape;760;p5"/>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1" name="Google Shape;761;p5"/>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2" name="Google Shape;762;p5"/>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3" name="Google Shape;763;p5"/>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4" name="Google Shape;764;p5"/>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5" name="Google Shape;765;p5"/>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6" name="Google Shape;766;p5"/>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7" name="Google Shape;767;p5"/>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8" name="Google Shape;768;p5"/>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9" name="Google Shape;769;p5"/>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0" name="Google Shape;770;p5"/>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1" name="Google Shape;771;p5"/>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2" name="Google Shape;772;p5"/>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3" name="Google Shape;773;p5"/>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4" name="Google Shape;774;p5"/>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5" name="Google Shape;775;p5"/>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6" name="Google Shape;776;p5"/>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7" name="Google Shape;777;p5"/>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8" name="Google Shape;778;p5"/>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9" name="Google Shape;779;p5"/>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0" name="Google Shape;780;p5"/>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1" name="Google Shape;781;p5"/>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2" name="Google Shape;782;p5"/>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3" name="Google Shape;783;p5"/>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4" name="Google Shape;784;p5"/>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5" name="Google Shape;785;p5"/>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6" name="Google Shape;786;p5"/>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7" name="Google Shape;787;p5"/>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8" name="Google Shape;788;p5"/>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9" name="Google Shape;789;p5"/>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0" name="Google Shape;790;p5"/>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1" name="Google Shape;791;p5"/>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2" name="Google Shape;792;p5"/>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3" name="Google Shape;793;p5"/>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4" name="Google Shape;794;p5"/>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5" name="Google Shape;795;p5"/>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6" name="Google Shape;796;p5"/>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7" name="Google Shape;797;p5"/>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8" name="Google Shape;798;p5"/>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9" name="Google Shape;799;p5"/>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0" name="Google Shape;800;p5"/>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1" name="Google Shape;801;p5"/>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2" name="Google Shape;802;p5"/>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3" name="Google Shape;803;p5"/>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4" name="Google Shape;804;p5"/>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5" name="Google Shape;805;p5"/>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6" name="Google Shape;806;p5"/>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7" name="Google Shape;807;p5"/>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8" name="Google Shape;808;p5"/>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9" name="Google Shape;809;p5"/>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0" name="Google Shape;810;p5"/>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1" name="Google Shape;811;p5"/>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2" name="Google Shape;812;p5"/>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3" name="Google Shape;813;p5"/>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4" name="Google Shape;814;p5"/>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5" name="Google Shape;815;p5"/>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6" name="Google Shape;816;p5"/>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7" name="Google Shape;817;p5"/>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8" name="Google Shape;818;p5"/>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9" name="Google Shape;819;p5"/>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0" name="Google Shape;820;p5"/>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1" name="Google Shape;821;p5"/>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2" name="Google Shape;822;p5"/>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3" name="Google Shape;823;p5"/>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4" name="Google Shape;824;p5"/>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5" name="Google Shape;825;p5"/>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6" name="Google Shape;826;p5"/>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7" name="Google Shape;827;p5"/>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8" name="Google Shape;828;p5"/>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9" name="Google Shape;829;p5"/>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0" name="Google Shape;830;p5"/>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1" name="Google Shape;831;p5"/>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2" name="Google Shape;832;p5"/>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3" name="Google Shape;833;p5"/>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4" name="Google Shape;834;p5"/>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5" name="Google Shape;835;p5"/>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6" name="Google Shape;836;p5"/>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7" name="Google Shape;837;p5"/>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8" name="Google Shape;838;p5"/>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9" name="Google Shape;839;p5"/>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0" name="Google Shape;840;p5"/>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1" name="Google Shape;841;p5"/>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2" name="Google Shape;842;p5"/>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3" name="Google Shape;843;p5"/>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4" name="Google Shape;844;p5"/>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5" name="Google Shape;845;p5"/>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6" name="Google Shape;846;p5"/>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7" name="Google Shape;847;p5"/>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8" name="Google Shape;848;p5"/>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9" name="Google Shape;849;p5"/>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0" name="Google Shape;850;p5"/>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1" name="Google Shape;851;p5"/>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2" name="Google Shape;852;p5"/>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3" name="Google Shape;853;p5"/>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4" name="Google Shape;854;p5"/>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5" name="Google Shape;855;p5"/>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6" name="Google Shape;856;p5"/>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7" name="Google Shape;857;p5"/>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8" name="Google Shape;858;p5"/>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9" name="Google Shape;859;p5"/>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0" name="Google Shape;860;p5"/>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1" name="Google Shape;861;p5"/>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2" name="Google Shape;862;p5"/>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3" name="Google Shape;863;p5"/>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4" name="Google Shape;864;p5"/>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5" name="Google Shape;865;p5"/>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6" name="Google Shape;866;p5"/>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7" name="Google Shape;867;p5"/>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8" name="Google Shape;868;p5"/>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869" name="Google Shape;869;p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870" name="Google Shape;870;p5"/>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871" name="Google Shape;871;p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872"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5" name="Google Shape;875;p6"/>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6" name="Google Shape;876;p6"/>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9" name="Google Shape;879;p6"/>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0" name="Google Shape;880;p6"/>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3" name="Google Shape;883;p6"/>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4" name="Google Shape;884;p6"/>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7" name="Google Shape;887;p6"/>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8" name="Google Shape;888;p6"/>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1" name="Google Shape;891;p6"/>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2" name="Google Shape;892;p6"/>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3" name="Google Shape;893;p6"/>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4" name="Google Shape;894;p6"/>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5" name="Google Shape;895;p6"/>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6" name="Google Shape;896;p6"/>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7" name="Google Shape;897;p6"/>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0" name="Google Shape;900;p6"/>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1" name="Google Shape;901;p6"/>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2" name="Google Shape;902;p6"/>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3" name="Google Shape;903;p6"/>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4" name="Google Shape;904;p6"/>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5" name="Google Shape;905;p6"/>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6" name="Google Shape;906;p6"/>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9" name="Google Shape;909;p6"/>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0" name="Google Shape;910;p6"/>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1" name="Google Shape;911;p6"/>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2" name="Google Shape;912;p6"/>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3" name="Google Shape;913;p6"/>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4" name="Google Shape;914;p6"/>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5" name="Google Shape;915;p6"/>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6" name="Google Shape;916;p6"/>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7" name="Google Shape;917;p6"/>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0" name="Google Shape;920;p6"/>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3" name="Google Shape;923;p6"/>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4" name="Google Shape;924;p6"/>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5" name="Google Shape;925;p6"/>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8" name="Google Shape;928;p6"/>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9" name="Google Shape;929;p6"/>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0" name="Google Shape;930;p6"/>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1" name="Google Shape;931;p6"/>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2" name="Google Shape;932;p6"/>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3" name="Google Shape;933;p6"/>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4" name="Google Shape;934;p6"/>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5" name="Google Shape;935;p6"/>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6" name="Google Shape;936;p6"/>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7" name="Google Shape;937;p6"/>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8" name="Google Shape;938;p6"/>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9" name="Google Shape;939;p6"/>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0" name="Google Shape;940;p6"/>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1" name="Google Shape;941;p6"/>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2" name="Google Shape;942;p6"/>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3" name="Google Shape;943;p6"/>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4" name="Google Shape;944;p6"/>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5" name="Google Shape;945;p6"/>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6" name="Google Shape;946;p6"/>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7" name="Google Shape;947;p6"/>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8" name="Google Shape;948;p6"/>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9" name="Google Shape;949;p6"/>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0" name="Google Shape;950;p6"/>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1" name="Google Shape;951;p6"/>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2" name="Google Shape;952;p6"/>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3" name="Google Shape;953;p6"/>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4" name="Google Shape;954;p6"/>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5" name="Google Shape;955;p6"/>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6" name="Google Shape;956;p6"/>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7" name="Google Shape;957;p6"/>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8" name="Google Shape;958;p6"/>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9" name="Google Shape;959;p6"/>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0" name="Google Shape;960;p6"/>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1" name="Google Shape;961;p6"/>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2" name="Google Shape;962;p6"/>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3" name="Google Shape;963;p6"/>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4" name="Google Shape;964;p6"/>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5" name="Google Shape;965;p6"/>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6" name="Google Shape;966;p6"/>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7" name="Google Shape;967;p6"/>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8" name="Google Shape;968;p6"/>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9" name="Google Shape;969;p6"/>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0" name="Google Shape;970;p6"/>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1" name="Google Shape;971;p6"/>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2" name="Google Shape;972;p6"/>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3" name="Google Shape;973;p6"/>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4" name="Google Shape;974;p6"/>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5" name="Google Shape;975;p6"/>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6" name="Google Shape;976;p6"/>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7" name="Google Shape;977;p6"/>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8" name="Google Shape;978;p6"/>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9" name="Google Shape;979;p6"/>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0" name="Google Shape;980;p6"/>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1" name="Google Shape;981;p6"/>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2" name="Google Shape;982;p6"/>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3" name="Google Shape;983;p6"/>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4" name="Google Shape;984;p6"/>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5" name="Google Shape;985;p6"/>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6" name="Google Shape;986;p6"/>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7" name="Google Shape;987;p6"/>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8" name="Google Shape;988;p6"/>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9" name="Google Shape;989;p6"/>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0" name="Google Shape;990;p6"/>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1" name="Google Shape;991;p6"/>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2" name="Google Shape;992;p6"/>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3" name="Google Shape;993;p6"/>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4" name="Google Shape;994;p6"/>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5" name="Google Shape;995;p6"/>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6" name="Google Shape;996;p6"/>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7" name="Google Shape;997;p6"/>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8" name="Google Shape;998;p6"/>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9" name="Google Shape;999;p6"/>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0" name="Google Shape;1000;p6"/>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1" name="Google Shape;1001;p6"/>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2" name="Google Shape;1002;p6"/>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3" name="Google Shape;1003;p6"/>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4" name="Google Shape;1004;p6"/>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5" name="Google Shape;1005;p6"/>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6" name="Google Shape;1006;p6"/>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7" name="Google Shape;1007;p6"/>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8" name="Google Shape;1008;p6"/>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9" name="Google Shape;1009;p6"/>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0" name="Google Shape;1010;p6"/>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1" name="Google Shape;1011;p6"/>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2" name="Google Shape;1012;p6"/>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3" name="Google Shape;1013;p6"/>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4" name="Google Shape;1014;p6"/>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5" name="Google Shape;1015;p6"/>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6" name="Google Shape;1016;p6"/>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7" name="Google Shape;1017;p6"/>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8" name="Google Shape;1018;p6"/>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9" name="Google Shape;1019;p6"/>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0" name="Google Shape;1020;p6"/>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1" name="Google Shape;1021;p6"/>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2" name="Google Shape;1022;p6"/>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3" name="Google Shape;1023;p6"/>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4" name="Google Shape;1024;p6"/>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5" name="Google Shape;1025;p6"/>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6" name="Google Shape;1026;p6"/>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7" name="Google Shape;1027;p6"/>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8" name="Google Shape;1028;p6"/>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9" name="Google Shape;1029;p6"/>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0" name="Google Shape;1030;p6"/>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1" name="Google Shape;1031;p6"/>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2" name="Google Shape;1032;p6"/>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3" name="Google Shape;1033;p6"/>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4" name="Google Shape;1034;p6"/>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5" name="Google Shape;1035;p6"/>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6" name="Google Shape;1036;p6"/>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7" name="Google Shape;1037;p6"/>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8" name="Google Shape;1038;p6"/>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9" name="Google Shape;1039;p6"/>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0" name="Google Shape;1040;p6"/>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1" name="Google Shape;1041;p6"/>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2" name="Google Shape;1042;p6"/>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3" name="Google Shape;1043;p6"/>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4" name="Google Shape;1044;p6"/>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5" name="Google Shape;1045;p6"/>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6" name="Google Shape;1046;p6"/>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7" name="Google Shape;1047;p6"/>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8" name="Google Shape;1048;p6"/>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9" name="Google Shape;1049;p6"/>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0" name="Google Shape;1050;p6"/>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1" name="Google Shape;1051;p6"/>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2" name="Google Shape;1052;p6"/>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3" name="Google Shape;1053;p6"/>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4" name="Google Shape;1054;p6"/>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5" name="Google Shape;1055;p6"/>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6" name="Google Shape;1056;p6"/>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057" name="Google Shape;1057;p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058" name="Google Shape;1058;p6"/>
          <p:cNvSpPr txBox="1"/>
          <p:nvPr>
            <p:ph idx="1" type="body"/>
          </p:nvPr>
        </p:nvSpPr>
        <p:spPr>
          <a:xfrm>
            <a:off x="1131725"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59" name="Google Shape;1059;p6"/>
          <p:cNvSpPr txBox="1"/>
          <p:nvPr>
            <p:ph idx="2" type="body"/>
          </p:nvPr>
        </p:nvSpPr>
        <p:spPr>
          <a:xfrm>
            <a:off x="4672553"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60" name="Google Shape;1060;p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06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4" name="Google Shape;1064;p7"/>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5" name="Google Shape;1065;p7"/>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8" name="Google Shape;1068;p7"/>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9" name="Google Shape;1069;p7"/>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2" name="Google Shape;1072;p7"/>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3" name="Google Shape;1073;p7"/>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6" name="Google Shape;1076;p7"/>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7" name="Google Shape;1077;p7"/>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0" name="Google Shape;1080;p7"/>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1" name="Google Shape;1081;p7"/>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2" name="Google Shape;1082;p7"/>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3" name="Google Shape;1083;p7"/>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4" name="Google Shape;1084;p7"/>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5" name="Google Shape;1085;p7"/>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6" name="Google Shape;1086;p7"/>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9" name="Google Shape;1089;p7"/>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0" name="Google Shape;1090;p7"/>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1" name="Google Shape;1091;p7"/>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2" name="Google Shape;1092;p7"/>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3" name="Google Shape;1093;p7"/>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4" name="Google Shape;1094;p7"/>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5" name="Google Shape;1095;p7"/>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8" name="Google Shape;1098;p7"/>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9" name="Google Shape;1099;p7"/>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0" name="Google Shape;1100;p7"/>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1" name="Google Shape;1101;p7"/>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2" name="Google Shape;1102;p7"/>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3" name="Google Shape;1103;p7"/>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4" name="Google Shape;1104;p7"/>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5" name="Google Shape;1105;p7"/>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6" name="Google Shape;1106;p7"/>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9" name="Google Shape;1109;p7"/>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2" name="Google Shape;1112;p7"/>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3" name="Google Shape;1113;p7"/>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4" name="Google Shape;1114;p7"/>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7" name="Google Shape;1117;p7"/>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8" name="Google Shape;1118;p7"/>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9" name="Google Shape;1119;p7"/>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0" name="Google Shape;1120;p7"/>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1" name="Google Shape;1121;p7"/>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2" name="Google Shape;1122;p7"/>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3" name="Google Shape;1123;p7"/>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4" name="Google Shape;1124;p7"/>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5" name="Google Shape;1125;p7"/>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6" name="Google Shape;1126;p7"/>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7" name="Google Shape;1127;p7"/>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8" name="Google Shape;1128;p7"/>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9" name="Google Shape;1129;p7"/>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0" name="Google Shape;1130;p7"/>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1" name="Google Shape;1131;p7"/>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2" name="Google Shape;1132;p7"/>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3" name="Google Shape;1133;p7"/>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4" name="Google Shape;1134;p7"/>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5" name="Google Shape;1135;p7"/>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6" name="Google Shape;1136;p7"/>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7" name="Google Shape;1137;p7"/>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8" name="Google Shape;1138;p7"/>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9" name="Google Shape;1139;p7"/>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0" name="Google Shape;1140;p7"/>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1" name="Google Shape;1141;p7"/>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2" name="Google Shape;1142;p7"/>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3" name="Google Shape;1143;p7"/>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4" name="Google Shape;1144;p7"/>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5" name="Google Shape;1145;p7"/>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6" name="Google Shape;1146;p7"/>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7" name="Google Shape;1147;p7"/>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8" name="Google Shape;1148;p7"/>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9" name="Google Shape;1149;p7"/>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0" name="Google Shape;1150;p7"/>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1" name="Google Shape;1151;p7"/>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2" name="Google Shape;1152;p7"/>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3" name="Google Shape;1153;p7"/>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4" name="Google Shape;1154;p7"/>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5" name="Google Shape;1155;p7"/>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6" name="Google Shape;1156;p7"/>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7" name="Google Shape;1157;p7"/>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8" name="Google Shape;1158;p7"/>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9" name="Google Shape;1159;p7"/>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0" name="Google Shape;1160;p7"/>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1" name="Google Shape;1161;p7"/>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2" name="Google Shape;1162;p7"/>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3" name="Google Shape;1163;p7"/>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4" name="Google Shape;1164;p7"/>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5" name="Google Shape;1165;p7"/>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6" name="Google Shape;1166;p7"/>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7" name="Google Shape;1167;p7"/>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8" name="Google Shape;1168;p7"/>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9" name="Google Shape;1169;p7"/>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0" name="Google Shape;1170;p7"/>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1" name="Google Shape;1171;p7"/>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2" name="Google Shape;1172;p7"/>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3" name="Google Shape;1173;p7"/>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4" name="Google Shape;1174;p7"/>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5" name="Google Shape;1175;p7"/>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6" name="Google Shape;1176;p7"/>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7" name="Google Shape;1177;p7"/>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8" name="Google Shape;1178;p7"/>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9" name="Google Shape;1179;p7"/>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0" name="Google Shape;1180;p7"/>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1" name="Google Shape;1181;p7"/>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2" name="Google Shape;1182;p7"/>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3" name="Google Shape;1183;p7"/>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4" name="Google Shape;1184;p7"/>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5" name="Google Shape;1185;p7"/>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6" name="Google Shape;1186;p7"/>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7" name="Google Shape;1187;p7"/>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8" name="Google Shape;1188;p7"/>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9" name="Google Shape;1189;p7"/>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0" name="Google Shape;1190;p7"/>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1" name="Google Shape;1191;p7"/>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2" name="Google Shape;1192;p7"/>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3" name="Google Shape;1193;p7"/>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4" name="Google Shape;1194;p7"/>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5" name="Google Shape;1195;p7"/>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6" name="Google Shape;1196;p7"/>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7" name="Google Shape;1197;p7"/>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8" name="Google Shape;1198;p7"/>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9" name="Google Shape;1199;p7"/>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0" name="Google Shape;1200;p7"/>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1" name="Google Shape;1201;p7"/>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2" name="Google Shape;1202;p7"/>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3" name="Google Shape;1203;p7"/>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4" name="Google Shape;1204;p7"/>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5" name="Google Shape;1205;p7"/>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6" name="Google Shape;1206;p7"/>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7" name="Google Shape;1207;p7"/>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8" name="Google Shape;1208;p7"/>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9" name="Google Shape;1209;p7"/>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0" name="Google Shape;1210;p7"/>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1" name="Google Shape;1211;p7"/>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2" name="Google Shape;1212;p7"/>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3" name="Google Shape;1213;p7"/>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4" name="Google Shape;1214;p7"/>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5" name="Google Shape;1215;p7"/>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6" name="Google Shape;1216;p7"/>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7" name="Google Shape;1217;p7"/>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8" name="Google Shape;1218;p7"/>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9" name="Google Shape;1219;p7"/>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0" name="Google Shape;1220;p7"/>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1" name="Google Shape;1221;p7"/>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2" name="Google Shape;1222;p7"/>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3" name="Google Shape;1223;p7"/>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4" name="Google Shape;1224;p7"/>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5" name="Google Shape;1225;p7"/>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6" name="Google Shape;1226;p7"/>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7" name="Google Shape;1227;p7"/>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8" name="Google Shape;1228;p7"/>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9" name="Google Shape;1229;p7"/>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0" name="Google Shape;1230;p7"/>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1" name="Google Shape;1231;p7"/>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2" name="Google Shape;1232;p7"/>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3" name="Google Shape;1233;p7"/>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4" name="Google Shape;1234;p7"/>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5" name="Google Shape;1235;p7"/>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6" name="Google Shape;1236;p7"/>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7" name="Google Shape;1237;p7"/>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8" name="Google Shape;1238;p7"/>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9" name="Google Shape;1239;p7"/>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0" name="Google Shape;1240;p7"/>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1" name="Google Shape;1241;p7"/>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2" name="Google Shape;1242;p7"/>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3" name="Google Shape;1243;p7"/>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4" name="Google Shape;1244;p7"/>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5" name="Google Shape;1245;p7"/>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246" name="Google Shape;1246;p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47" name="Google Shape;1247;p7"/>
          <p:cNvSpPr txBox="1"/>
          <p:nvPr>
            <p:ph idx="1" type="body"/>
          </p:nvPr>
        </p:nvSpPr>
        <p:spPr>
          <a:xfrm>
            <a:off x="977300"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8" name="Google Shape;1248;p7"/>
          <p:cNvSpPr txBox="1"/>
          <p:nvPr>
            <p:ph idx="2" type="body"/>
          </p:nvPr>
        </p:nvSpPr>
        <p:spPr>
          <a:xfrm>
            <a:off x="3391603"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9" name="Google Shape;1249;p7"/>
          <p:cNvSpPr txBox="1"/>
          <p:nvPr>
            <p:ph idx="3" type="body"/>
          </p:nvPr>
        </p:nvSpPr>
        <p:spPr>
          <a:xfrm>
            <a:off x="5805905"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50" name="Google Shape;1250;p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5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4" name="Google Shape;1254;p8"/>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5" name="Google Shape;1255;p8"/>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8" name="Google Shape;1258;p8"/>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9" name="Google Shape;1259;p8"/>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2" name="Google Shape;1262;p8"/>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3" name="Google Shape;1263;p8"/>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6" name="Google Shape;1266;p8"/>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7" name="Google Shape;1267;p8"/>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0" name="Google Shape;1270;p8"/>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1" name="Google Shape;1271;p8"/>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2" name="Google Shape;1272;p8"/>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3" name="Google Shape;1273;p8"/>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4" name="Google Shape;1274;p8"/>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5" name="Google Shape;1275;p8"/>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6" name="Google Shape;1276;p8"/>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9" name="Google Shape;1279;p8"/>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0" name="Google Shape;1280;p8"/>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1" name="Google Shape;1281;p8"/>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2" name="Google Shape;1282;p8"/>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3" name="Google Shape;1283;p8"/>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4" name="Google Shape;1284;p8"/>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5" name="Google Shape;1285;p8"/>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8" name="Google Shape;1288;p8"/>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9" name="Google Shape;1289;p8"/>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0" name="Google Shape;1290;p8"/>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1" name="Google Shape;1291;p8"/>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2" name="Google Shape;1292;p8"/>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3" name="Google Shape;1293;p8"/>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4" name="Google Shape;1294;p8"/>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5" name="Google Shape;1295;p8"/>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6" name="Google Shape;1296;p8"/>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9" name="Google Shape;1299;p8"/>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2" name="Google Shape;1302;p8"/>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3" name="Google Shape;1303;p8"/>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4" name="Google Shape;1304;p8"/>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7" name="Google Shape;1307;p8"/>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8" name="Google Shape;1308;p8"/>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9" name="Google Shape;1309;p8"/>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0" name="Google Shape;1310;p8"/>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1" name="Google Shape;1311;p8"/>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2" name="Google Shape;1312;p8"/>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3" name="Google Shape;1313;p8"/>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4" name="Google Shape;1314;p8"/>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5" name="Google Shape;1315;p8"/>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6" name="Google Shape;1316;p8"/>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7" name="Google Shape;1317;p8"/>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8" name="Google Shape;1318;p8"/>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9" name="Google Shape;1319;p8"/>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0" name="Google Shape;1320;p8"/>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1" name="Google Shape;1321;p8"/>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2" name="Google Shape;1322;p8"/>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3" name="Google Shape;1323;p8"/>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4" name="Google Shape;1324;p8"/>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5" name="Google Shape;1325;p8"/>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6" name="Google Shape;1326;p8"/>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7" name="Google Shape;1327;p8"/>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8" name="Google Shape;1328;p8"/>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9" name="Google Shape;1329;p8"/>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0" name="Google Shape;1330;p8"/>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1" name="Google Shape;1331;p8"/>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2" name="Google Shape;1332;p8"/>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3" name="Google Shape;1333;p8"/>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4" name="Google Shape;1334;p8"/>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5" name="Google Shape;1335;p8"/>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6" name="Google Shape;1336;p8"/>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7" name="Google Shape;1337;p8"/>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8" name="Google Shape;1338;p8"/>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9" name="Google Shape;1339;p8"/>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0" name="Google Shape;1340;p8"/>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1" name="Google Shape;1341;p8"/>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2" name="Google Shape;1342;p8"/>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3" name="Google Shape;1343;p8"/>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4" name="Google Shape;1344;p8"/>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5" name="Google Shape;1345;p8"/>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6" name="Google Shape;1346;p8"/>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7" name="Google Shape;1347;p8"/>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8" name="Google Shape;1348;p8"/>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9" name="Google Shape;1349;p8"/>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0" name="Google Shape;1350;p8"/>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1" name="Google Shape;1351;p8"/>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2" name="Google Shape;1352;p8"/>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3" name="Google Shape;1353;p8"/>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4" name="Google Shape;1354;p8"/>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5" name="Google Shape;1355;p8"/>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6" name="Google Shape;1356;p8"/>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7" name="Google Shape;1357;p8"/>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8" name="Google Shape;1358;p8"/>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9" name="Google Shape;1359;p8"/>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0" name="Google Shape;1360;p8"/>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1" name="Google Shape;1361;p8"/>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2" name="Google Shape;1362;p8"/>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3" name="Google Shape;1363;p8"/>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4" name="Google Shape;1364;p8"/>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5" name="Google Shape;1365;p8"/>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6" name="Google Shape;1366;p8"/>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7" name="Google Shape;1367;p8"/>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8" name="Google Shape;1368;p8"/>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9" name="Google Shape;1369;p8"/>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0" name="Google Shape;1370;p8"/>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1" name="Google Shape;1371;p8"/>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2" name="Google Shape;1372;p8"/>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3" name="Google Shape;1373;p8"/>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4" name="Google Shape;1374;p8"/>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5" name="Google Shape;1375;p8"/>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6" name="Google Shape;1376;p8"/>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7" name="Google Shape;1377;p8"/>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8" name="Google Shape;1378;p8"/>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9" name="Google Shape;1379;p8"/>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0" name="Google Shape;1380;p8"/>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1" name="Google Shape;1381;p8"/>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2" name="Google Shape;1382;p8"/>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3" name="Google Shape;1383;p8"/>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4" name="Google Shape;1384;p8"/>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5" name="Google Shape;1385;p8"/>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6" name="Google Shape;1386;p8"/>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7" name="Google Shape;1387;p8"/>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8" name="Google Shape;1388;p8"/>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9" name="Google Shape;1389;p8"/>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0" name="Google Shape;1390;p8"/>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1" name="Google Shape;1391;p8"/>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2" name="Google Shape;1392;p8"/>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3" name="Google Shape;1393;p8"/>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4" name="Google Shape;1394;p8"/>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5" name="Google Shape;1395;p8"/>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6" name="Google Shape;1396;p8"/>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7" name="Google Shape;1397;p8"/>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8" name="Google Shape;1398;p8"/>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9" name="Google Shape;1399;p8"/>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0" name="Google Shape;1400;p8"/>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1" name="Google Shape;1401;p8"/>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2" name="Google Shape;1402;p8"/>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3" name="Google Shape;1403;p8"/>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4" name="Google Shape;1404;p8"/>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5" name="Google Shape;1405;p8"/>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6" name="Google Shape;1406;p8"/>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7" name="Google Shape;1407;p8"/>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8" name="Google Shape;1408;p8"/>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9" name="Google Shape;1409;p8"/>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0" name="Google Shape;1410;p8"/>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1" name="Google Shape;1411;p8"/>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2" name="Google Shape;1412;p8"/>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3" name="Google Shape;1413;p8"/>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4" name="Google Shape;1414;p8"/>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5" name="Google Shape;1415;p8"/>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6" name="Google Shape;1416;p8"/>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7" name="Google Shape;1417;p8"/>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8" name="Google Shape;1418;p8"/>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9" name="Google Shape;1419;p8"/>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0" name="Google Shape;1420;p8"/>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1" name="Google Shape;1421;p8"/>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2" name="Google Shape;1422;p8"/>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3" name="Google Shape;1423;p8"/>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4" name="Google Shape;1424;p8"/>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5" name="Google Shape;1425;p8"/>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6" name="Google Shape;1426;p8"/>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7" name="Google Shape;1427;p8"/>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8" name="Google Shape;1428;p8"/>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9" name="Google Shape;1429;p8"/>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0" name="Google Shape;1430;p8"/>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1" name="Google Shape;1431;p8"/>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2" name="Google Shape;1432;p8"/>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3" name="Google Shape;1433;p8"/>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4" name="Google Shape;1434;p8"/>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5" name="Google Shape;1435;p8"/>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36" name="Google Shape;1436;p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437" name="Google Shape;1437;p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38"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1" name="Google Shape;1441;p9"/>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2" name="Google Shape;1442;p9"/>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43" name="Google Shape;1443;p9"/>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6" name="Google Shape;1446;p9"/>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7" name="Google Shape;1447;p9"/>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8" name="Google Shape;1448;p9"/>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9" name="Google Shape;1449;p9"/>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0" name="Google Shape;1450;p9"/>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1" name="Google Shape;1451;p9"/>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2" name="Google Shape;1452;p9"/>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3" name="Google Shape;1453;p9"/>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6" name="Google Shape;1456;p9"/>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7" name="Google Shape;1457;p9"/>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8" name="Google Shape;1458;p9"/>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9" name="Google Shape;1459;p9"/>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0" name="Google Shape;1460;p9"/>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1" name="Google Shape;1461;p9"/>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2" name="Google Shape;1462;p9"/>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3" name="Google Shape;1463;p9"/>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4" name="Google Shape;1464;p9"/>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5" name="Google Shape;1465;p9"/>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6" name="Google Shape;1466;p9"/>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7" name="Google Shape;1467;p9"/>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8" name="Google Shape;1468;p9"/>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1" name="Google Shape;1471;p9"/>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2" name="Google Shape;1472;p9"/>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5" name="Google Shape;1475;p9"/>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6" name="Google Shape;1476;p9"/>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7" name="Google Shape;1477;p9"/>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8" name="Google Shape;1478;p9"/>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9" name="Google Shape;1479;p9"/>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0" name="Google Shape;1480;p9"/>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1" name="Google Shape;1481;p9"/>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2" name="Google Shape;1482;p9"/>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3" name="Google Shape;1483;p9"/>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4" name="Google Shape;1484;p9"/>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5" name="Google Shape;1485;p9"/>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6" name="Google Shape;1486;p9"/>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7" name="Google Shape;1487;p9"/>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8" name="Google Shape;1488;p9"/>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9" name="Google Shape;1489;p9"/>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0" name="Google Shape;1490;p9"/>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1" name="Google Shape;1491;p9"/>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2" name="Google Shape;1492;p9"/>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3" name="Google Shape;1493;p9"/>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4" name="Google Shape;1494;p9"/>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5" name="Google Shape;1495;p9"/>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6" name="Google Shape;1496;p9"/>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7" name="Google Shape;1497;p9"/>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8" name="Google Shape;1498;p9"/>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9" name="Google Shape;1499;p9"/>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0" name="Google Shape;1500;p9"/>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1" name="Google Shape;1501;p9"/>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2" name="Google Shape;1502;p9"/>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3" name="Google Shape;1503;p9"/>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4" name="Google Shape;1504;p9"/>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5" name="Google Shape;1505;p9"/>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6" name="Google Shape;1506;p9"/>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7" name="Google Shape;1507;p9"/>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8" name="Google Shape;1508;p9"/>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9" name="Google Shape;1509;p9"/>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0" name="Google Shape;1510;p9"/>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1" name="Google Shape;1511;p9"/>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2" name="Google Shape;1512;p9"/>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3" name="Google Shape;1513;p9"/>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4" name="Google Shape;1514;p9"/>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5" name="Google Shape;1515;p9"/>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6" name="Google Shape;1516;p9"/>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7" name="Google Shape;1517;p9"/>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8" name="Google Shape;1518;p9"/>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9" name="Google Shape;1519;p9"/>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0" name="Google Shape;1520;p9"/>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1" name="Google Shape;1521;p9"/>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2" name="Google Shape;1522;p9"/>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3" name="Google Shape;1523;p9"/>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4" name="Google Shape;1524;p9"/>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5" name="Google Shape;1525;p9"/>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6" name="Google Shape;1526;p9"/>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7" name="Google Shape;1527;p9"/>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8" name="Google Shape;1528;p9"/>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9" name="Google Shape;1529;p9"/>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0" name="Google Shape;1530;p9"/>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1" name="Google Shape;1531;p9"/>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2" name="Google Shape;1532;p9"/>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5" name="Google Shape;1535;p9"/>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6" name="Google Shape;1536;p9"/>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7" name="Google Shape;1537;p9"/>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8" name="Google Shape;1538;p9"/>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9" name="Google Shape;1539;p9"/>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0" name="Google Shape;1540;p9"/>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1" name="Google Shape;1541;p9"/>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2" name="Google Shape;1542;p9"/>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3" name="Google Shape;1543;p9"/>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4" name="Google Shape;1544;p9"/>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5" name="Google Shape;1545;p9"/>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6" name="Google Shape;1546;p9"/>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7" name="Google Shape;1547;p9"/>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8" name="Google Shape;1548;p9"/>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49" name="Google Shape;1549;p9"/>
          <p:cNvSpPr txBox="1"/>
          <p:nvPr>
            <p:ph idx="1" type="body"/>
          </p:nvPr>
        </p:nvSpPr>
        <p:spPr>
          <a:xfrm>
            <a:off x="457200" y="4085775"/>
            <a:ext cx="8229600" cy="4281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2400"/>
              <a:buFont typeface="Amatic SC"/>
              <a:buNone/>
              <a:defRPr b="1" sz="2400">
                <a:latin typeface="Amatic SC"/>
                <a:ea typeface="Amatic SC"/>
                <a:cs typeface="Amatic SC"/>
                <a:sym typeface="Amatic SC"/>
              </a:defRPr>
            </a:lvl1pPr>
          </a:lstStyle>
          <a:p/>
        </p:txBody>
      </p:sp>
      <p:sp>
        <p:nvSpPr>
          <p:cNvPr id="1550" name="Google Shape;1550;p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51" name="Shape 1551"/>
        <p:cNvGrpSpPr/>
        <p:nvPr/>
      </p:nvGrpSpPr>
      <p:grpSpPr>
        <a:xfrm>
          <a:off x="0" y="0"/>
          <a:ext cx="0" cy="0"/>
          <a:chOff x="0" y="0"/>
          <a:chExt cx="0" cy="0"/>
        </a:xfrm>
      </p:grpSpPr>
      <p:sp>
        <p:nvSpPr>
          <p:cNvPr id="1552" name="Google Shape;1552;p1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5" name="Google Shape;1555;p10"/>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6" name="Google Shape;1556;p10"/>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57" name="Google Shape;1557;p10"/>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0" name="Google Shape;1560;p10"/>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1" name="Google Shape;1561;p10"/>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2" name="Google Shape;1562;p10"/>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3" name="Google Shape;1563;p10"/>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4" name="Google Shape;1564;p10"/>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5" name="Google Shape;1565;p10"/>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6" name="Google Shape;1566;p10"/>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7" name="Google Shape;1567;p10"/>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0" name="Google Shape;1570;p10"/>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1" name="Google Shape;1571;p10"/>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2" name="Google Shape;1572;p10"/>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3" name="Google Shape;1573;p10"/>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4" name="Google Shape;1574;p10"/>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5" name="Google Shape;1575;p10"/>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6" name="Google Shape;1576;p10"/>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7" name="Google Shape;1577;p10"/>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8" name="Google Shape;1578;p10"/>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9" name="Google Shape;1579;p10"/>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0" name="Google Shape;1580;p10"/>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1" name="Google Shape;1581;p10"/>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2" name="Google Shape;1582;p10"/>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5" name="Google Shape;1585;p10"/>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6" name="Google Shape;1586;p10"/>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9" name="Google Shape;1589;p10"/>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0" name="Google Shape;1590;p10"/>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1" name="Google Shape;1591;p10"/>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2" name="Google Shape;1592;p10"/>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3" name="Google Shape;1593;p10"/>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4" name="Google Shape;1594;p10"/>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5" name="Google Shape;1595;p10"/>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6" name="Google Shape;1596;p10"/>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7" name="Google Shape;1597;p10"/>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8" name="Google Shape;1598;p10"/>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9" name="Google Shape;1599;p10"/>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0" name="Google Shape;1600;p10"/>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1" name="Google Shape;1601;p10"/>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2" name="Google Shape;1602;p10"/>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3" name="Google Shape;1603;p10"/>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4" name="Google Shape;1604;p10"/>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5" name="Google Shape;1605;p10"/>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6" name="Google Shape;1606;p10"/>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7" name="Google Shape;1607;p10"/>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8" name="Google Shape;1608;p10"/>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9" name="Google Shape;1609;p10"/>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0" name="Google Shape;1610;p10"/>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1" name="Google Shape;1611;p10"/>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2" name="Google Shape;1612;p10"/>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3" name="Google Shape;1613;p10"/>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4" name="Google Shape;1614;p10"/>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5" name="Google Shape;1615;p10"/>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6" name="Google Shape;1616;p10"/>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7" name="Google Shape;1617;p10"/>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8" name="Google Shape;1618;p10"/>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9" name="Google Shape;1619;p10"/>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0" name="Google Shape;1620;p10"/>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1" name="Google Shape;1621;p10"/>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2" name="Google Shape;1622;p10"/>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3" name="Google Shape;1623;p10"/>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4" name="Google Shape;1624;p10"/>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5" name="Google Shape;1625;p10"/>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6" name="Google Shape;1626;p10"/>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7" name="Google Shape;1627;p10"/>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8" name="Google Shape;1628;p10"/>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9" name="Google Shape;1629;p10"/>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0" name="Google Shape;1630;p10"/>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1" name="Google Shape;1631;p10"/>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2" name="Google Shape;1632;p10"/>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3" name="Google Shape;1633;p10"/>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4" name="Google Shape;1634;p10"/>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5" name="Google Shape;1635;p10"/>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6" name="Google Shape;1636;p10"/>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7" name="Google Shape;1637;p10"/>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8" name="Google Shape;1638;p10"/>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9" name="Google Shape;1639;p10"/>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0" name="Google Shape;1640;p10"/>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1" name="Google Shape;1641;p10"/>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2" name="Google Shape;1642;p10"/>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3" name="Google Shape;1643;p10"/>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4" name="Google Shape;1644;p10"/>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5" name="Google Shape;1645;p10"/>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6" name="Google Shape;1646;p10"/>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9" name="Google Shape;1649;p10"/>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0" name="Google Shape;1650;p10"/>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1" name="Google Shape;1651;p10"/>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2" name="Google Shape;1652;p10"/>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3" name="Google Shape;1653;p10"/>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4" name="Google Shape;1654;p10"/>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5" name="Google Shape;1655;p10"/>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6" name="Google Shape;1656;p10"/>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7" name="Google Shape;1657;p10"/>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8" name="Google Shape;1658;p10"/>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9" name="Google Shape;1659;p10"/>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0" name="Google Shape;1660;p10"/>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1" name="Google Shape;1661;p10"/>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2" name="Google Shape;1662;p10"/>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31750" y="737325"/>
            <a:ext cx="6880500" cy="582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1131750" y="1427100"/>
            <a:ext cx="6880500" cy="34986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indent="-381000" lvl="1" marL="9144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indent="-381000" lvl="2" marL="13716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indent="-381000" lvl="3" marL="1828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indent="-381000" lvl="4" marL="2286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indent="-381000" lvl="5" marL="27432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indent="-381000" lvl="6" marL="32004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indent="-381000" lvl="7" marL="36576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indent="-381000" lvl="8" marL="4114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p:txBody>
      </p:sp>
      <p:sp>
        <p:nvSpPr>
          <p:cNvPr id="8" name="Google Shape;8;p1"/>
          <p:cNvSpPr txBox="1"/>
          <p:nvPr>
            <p:ph idx="12" type="sldNum"/>
          </p:nvPr>
        </p:nvSpPr>
        <p:spPr>
          <a:xfrm>
            <a:off x="8749000" y="0"/>
            <a:ext cx="394800" cy="321600"/>
          </a:xfrm>
          <a:prstGeom prst="rect">
            <a:avLst/>
          </a:prstGeom>
          <a:noFill/>
          <a:ln>
            <a:noFill/>
          </a:ln>
        </p:spPr>
        <p:txBody>
          <a:bodyPr anchorCtr="0" anchor="t" bIns="91425" lIns="91425" spcFirstLastPara="1" rIns="91425" wrap="square" tIns="91425">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welivesecurity.com/la-es/2014/08/05/mitos-sobre-malware-5-exploit-es-malwar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www.redeszone.net/2017/09/23/asegurarnos-no-queda-malware-al-formatear-disco-duro/" TargetMode="External"/><Relationship Id="rId4" Type="http://schemas.openxmlformats.org/officeDocument/2006/relationships/hyperlink" Target="https://www.avg.com/es/signal/what-is-malware" TargetMode="External"/><Relationship Id="rId5" Type="http://schemas.openxmlformats.org/officeDocument/2006/relationships/hyperlink" Target="https://culturacion.com/diferencia-entre-exploits-y-xploits/" TargetMode="External"/><Relationship Id="rId6" Type="http://schemas.openxmlformats.org/officeDocument/2006/relationships/hyperlink" Target="https://es.wikipedia.org/wiki/Virus_inform%C3%A1tico#Virus_inform%C3%A1ticos_y_su_propagaci%C3%B3n_en_otros_sistemas_operativos" TargetMode="External"/><Relationship Id="rId7" Type="http://schemas.openxmlformats.org/officeDocument/2006/relationships/hyperlink" Target="https://www.seguridad.unam.mx/historico/noticia/index.html-noti=127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14"/>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Malwares</a:t>
            </a:r>
            <a:endParaRPr/>
          </a:p>
          <a:p>
            <a:pPr indent="0" lvl="0" marL="0" rtl="0" algn="ctr">
              <a:spcBef>
                <a:spcPts val="0"/>
              </a:spcBef>
              <a:spcAft>
                <a:spcPts val="0"/>
              </a:spcAft>
              <a:buNone/>
            </a:pPr>
            <a:r>
              <a:rPr lang="es" sz="1800"/>
              <a:t>Ramos Barraza Jorge </a:t>
            </a:r>
            <a:endParaRPr sz="1800"/>
          </a:p>
          <a:p>
            <a:pPr indent="0" lvl="0" marL="0" rtl="0" algn="ctr">
              <a:spcBef>
                <a:spcPts val="0"/>
              </a:spcBef>
              <a:spcAft>
                <a:spcPts val="0"/>
              </a:spcAft>
              <a:buNone/>
            </a:pPr>
            <a:r>
              <a:rPr lang="es" sz="1800"/>
              <a:t>Arian Espinoza</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3" name="Shape 1953"/>
        <p:cNvGrpSpPr/>
        <p:nvPr/>
      </p:nvGrpSpPr>
      <p:grpSpPr>
        <a:xfrm>
          <a:off x="0" y="0"/>
          <a:ext cx="0" cy="0"/>
          <a:chOff x="0" y="0"/>
          <a:chExt cx="0" cy="0"/>
        </a:xfrm>
      </p:grpSpPr>
      <p:sp>
        <p:nvSpPr>
          <p:cNvPr id="1954" name="Google Shape;1954;p23"/>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Spyware</a:t>
            </a:r>
            <a:endParaRPr/>
          </a:p>
        </p:txBody>
      </p:sp>
      <p:sp>
        <p:nvSpPr>
          <p:cNvPr id="1955" name="Google Shape;1955;p23"/>
          <p:cNvSpPr txBox="1"/>
          <p:nvPr>
            <p:ph idx="1" type="body"/>
          </p:nvPr>
        </p:nvSpPr>
        <p:spPr>
          <a:xfrm>
            <a:off x="1131750" y="1312800"/>
            <a:ext cx="6880500" cy="29706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s" sz="1800"/>
              <a:t>Perfect Keylogger</a:t>
            </a:r>
            <a:endParaRPr sz="1800"/>
          </a:p>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s" sz="1800"/>
              <a:t>Este programa corre en el computador una vez instalado, está completamente escondido de los usuarios y registra todo lo que pasa en el teclado</a:t>
            </a:r>
            <a:endParaRPr sz="1800"/>
          </a:p>
          <a:p>
            <a:pPr indent="0" lvl="0" marL="457200" rtl="0" algn="l">
              <a:spcBef>
                <a:spcPts val="600"/>
              </a:spcBef>
              <a:spcAft>
                <a:spcPts val="0"/>
              </a:spcAft>
              <a:buNone/>
            </a:pPr>
            <a:r>
              <a:rPr lang="es" sz="1800"/>
              <a:t> </a:t>
            </a:r>
            <a:endParaRPr sz="1800"/>
          </a:p>
          <a:p>
            <a:pPr indent="0" lvl="0" marL="0" rtl="0" algn="l">
              <a:spcBef>
                <a:spcPts val="600"/>
              </a:spcBef>
              <a:spcAft>
                <a:spcPts val="0"/>
              </a:spcAft>
              <a:buNone/>
            </a:pPr>
            <a:r>
              <a:t/>
            </a:r>
            <a:endParaRPr sz="1800"/>
          </a:p>
        </p:txBody>
      </p:sp>
      <p:sp>
        <p:nvSpPr>
          <p:cNvPr id="1956" name="Google Shape;1956;p2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0" name="Shape 1960"/>
        <p:cNvGrpSpPr/>
        <p:nvPr/>
      </p:nvGrpSpPr>
      <p:grpSpPr>
        <a:xfrm>
          <a:off x="0" y="0"/>
          <a:ext cx="0" cy="0"/>
          <a:chOff x="0" y="0"/>
          <a:chExt cx="0" cy="0"/>
        </a:xfrm>
      </p:grpSpPr>
      <p:sp>
        <p:nvSpPr>
          <p:cNvPr id="1961" name="Google Shape;1961;p24"/>
          <p:cNvSpPr txBox="1"/>
          <p:nvPr>
            <p:ph type="title"/>
          </p:nvPr>
        </p:nvSpPr>
        <p:spPr>
          <a:xfrm>
            <a:off x="1020825" y="24100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Adware</a:t>
            </a:r>
            <a:endParaRPr/>
          </a:p>
        </p:txBody>
      </p:sp>
      <p:sp>
        <p:nvSpPr>
          <p:cNvPr id="1962" name="Google Shape;1962;p24"/>
          <p:cNvSpPr txBox="1"/>
          <p:nvPr>
            <p:ph idx="1" type="body"/>
          </p:nvPr>
        </p:nvSpPr>
        <p:spPr>
          <a:xfrm>
            <a:off x="-61625" y="1337425"/>
            <a:ext cx="3931200" cy="20217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b="1" lang="es" sz="1800"/>
              <a:t>1ClickDownloader</a:t>
            </a:r>
            <a:r>
              <a:rPr lang="es" sz="1800"/>
              <a:t> se ejecuta en su computadora para mostrar anuncios no deseados sin su consentimiento. </a:t>
            </a:r>
            <a:endParaRPr sz="1800"/>
          </a:p>
          <a:p>
            <a:pPr indent="0" lvl="0" marL="457200" rtl="0" algn="l">
              <a:spcBef>
                <a:spcPts val="600"/>
              </a:spcBef>
              <a:spcAft>
                <a:spcPts val="0"/>
              </a:spcAft>
              <a:buNone/>
            </a:pPr>
            <a:r>
              <a:rPr lang="es" sz="1800"/>
              <a:t> </a:t>
            </a:r>
            <a:endParaRPr sz="1800"/>
          </a:p>
          <a:p>
            <a:pPr indent="0" lvl="0" marL="0" rtl="0" algn="l">
              <a:spcBef>
                <a:spcPts val="600"/>
              </a:spcBef>
              <a:spcAft>
                <a:spcPts val="0"/>
              </a:spcAft>
              <a:buNone/>
            </a:pPr>
            <a:r>
              <a:t/>
            </a:r>
            <a:endParaRPr sz="1800"/>
          </a:p>
        </p:txBody>
      </p:sp>
      <p:sp>
        <p:nvSpPr>
          <p:cNvPr id="1963" name="Google Shape;1963;p2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964" name="Google Shape;1964;p24"/>
          <p:cNvPicPr preferRelativeResize="0"/>
          <p:nvPr/>
        </p:nvPicPr>
        <p:blipFill>
          <a:blip r:embed="rId3">
            <a:alphaModFix/>
          </a:blip>
          <a:stretch>
            <a:fillRect/>
          </a:stretch>
        </p:blipFill>
        <p:spPr>
          <a:xfrm>
            <a:off x="4009650" y="956175"/>
            <a:ext cx="5077900" cy="363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8" name="Shape 1968"/>
        <p:cNvGrpSpPr/>
        <p:nvPr/>
      </p:nvGrpSpPr>
      <p:grpSpPr>
        <a:xfrm>
          <a:off x="0" y="0"/>
          <a:ext cx="0" cy="0"/>
          <a:chOff x="0" y="0"/>
          <a:chExt cx="0" cy="0"/>
        </a:xfrm>
      </p:grpSpPr>
      <p:sp>
        <p:nvSpPr>
          <p:cNvPr id="1969" name="Google Shape;1969;p2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exploits</a:t>
            </a:r>
            <a:endParaRPr/>
          </a:p>
        </p:txBody>
      </p:sp>
      <p:sp>
        <p:nvSpPr>
          <p:cNvPr id="1970" name="Google Shape;1970;p25"/>
          <p:cNvSpPr txBox="1"/>
          <p:nvPr>
            <p:ph idx="1" type="body"/>
          </p:nvPr>
        </p:nvSpPr>
        <p:spPr>
          <a:xfrm>
            <a:off x="1131750" y="1312800"/>
            <a:ext cx="6880500" cy="297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s" sz="1800"/>
              <a:t>Públicos</a:t>
            </a:r>
            <a:endParaRPr sz="1800"/>
          </a:p>
          <a:p>
            <a:pPr indent="0" lvl="0" marL="457200" rtl="0" algn="l">
              <a:spcBef>
                <a:spcPts val="600"/>
              </a:spcBef>
              <a:spcAft>
                <a:spcPts val="0"/>
              </a:spcAft>
              <a:buNone/>
            </a:pPr>
            <a:r>
              <a:rPr lang="es" sz="1800"/>
              <a:t> </a:t>
            </a:r>
            <a:endParaRPr sz="1800"/>
          </a:p>
          <a:p>
            <a:pPr indent="-342900" lvl="0" marL="457200" rtl="0" algn="l">
              <a:spcBef>
                <a:spcPts val="600"/>
              </a:spcBef>
              <a:spcAft>
                <a:spcPts val="0"/>
              </a:spcAft>
              <a:buSzPts val="1800"/>
              <a:buChar char="✖"/>
            </a:pPr>
            <a:r>
              <a:rPr lang="es" sz="1800"/>
              <a:t>zero-day </a:t>
            </a:r>
            <a:endParaRPr sz="1800"/>
          </a:p>
        </p:txBody>
      </p:sp>
      <p:sp>
        <p:nvSpPr>
          <p:cNvPr id="1971" name="Google Shape;1971;p2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5" name="Shape 1975"/>
        <p:cNvGrpSpPr/>
        <p:nvPr/>
      </p:nvGrpSpPr>
      <p:grpSpPr>
        <a:xfrm>
          <a:off x="0" y="0"/>
          <a:ext cx="0" cy="0"/>
          <a:chOff x="0" y="0"/>
          <a:chExt cx="0" cy="0"/>
        </a:xfrm>
      </p:grpSpPr>
      <p:sp>
        <p:nvSpPr>
          <p:cNvPr id="1976" name="Google Shape;1976;p26"/>
          <p:cNvSpPr txBox="1"/>
          <p:nvPr>
            <p:ph type="ctrTitle"/>
          </p:nvPr>
        </p:nvSpPr>
        <p:spPr>
          <a:xfrm>
            <a:off x="1490725" y="1991844"/>
            <a:ext cx="60282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s"/>
              <a:t>hablemos de exploits</a:t>
            </a:r>
            <a:endParaRPr/>
          </a:p>
        </p:txBody>
      </p:sp>
      <p:sp>
        <p:nvSpPr>
          <p:cNvPr id="1977" name="Google Shape;1977;p2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1" name="Shape 1981"/>
        <p:cNvGrpSpPr/>
        <p:nvPr/>
      </p:nvGrpSpPr>
      <p:grpSpPr>
        <a:xfrm>
          <a:off x="0" y="0"/>
          <a:ext cx="0" cy="0"/>
          <a:chOff x="0" y="0"/>
          <a:chExt cx="0" cy="0"/>
        </a:xfrm>
      </p:grpSpPr>
      <p:sp>
        <p:nvSpPr>
          <p:cNvPr id="1982" name="Google Shape;1982;p2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¿qué es un exploit?</a:t>
            </a:r>
            <a:endParaRPr/>
          </a:p>
        </p:txBody>
      </p:sp>
      <p:sp>
        <p:nvSpPr>
          <p:cNvPr id="1983" name="Google Shape;1983;p27"/>
          <p:cNvSpPr txBox="1"/>
          <p:nvPr/>
        </p:nvSpPr>
        <p:spPr>
          <a:xfrm>
            <a:off x="1131750" y="1221725"/>
            <a:ext cx="7617300" cy="341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Merriweather"/>
                <a:ea typeface="Merriweather"/>
                <a:cs typeface="Merriweather"/>
                <a:sym typeface="Merriweather"/>
              </a:rPr>
              <a:t>Es</a:t>
            </a:r>
            <a:r>
              <a:rPr lang="es">
                <a:latin typeface="Merriweather"/>
                <a:ea typeface="Merriweather"/>
                <a:cs typeface="Merriweather"/>
                <a:sym typeface="Merriweather"/>
              </a:rPr>
              <a:t> como un modelo de cerradura (sistema o aplicación) tuviera un fallo de diseño que nos permitiera crear llaves que la abrieran (exploit) y poder así acceder al sitio que trata de proteger y realizar actos delictivos (malware).</a:t>
            </a:r>
            <a:endParaRPr>
              <a:latin typeface="Merriweather"/>
              <a:ea typeface="Merriweather"/>
              <a:cs typeface="Merriweather"/>
              <a:sym typeface="Merriweather"/>
            </a:endParaRPr>
          </a:p>
          <a:p>
            <a:pPr indent="0" lvl="0" marL="0" rtl="0" algn="just">
              <a:spcBef>
                <a:spcPts val="0"/>
              </a:spcBef>
              <a:spcAft>
                <a:spcPts val="0"/>
              </a:spcAft>
              <a:buNone/>
            </a:pPr>
            <a:r>
              <a:rPr lang="es">
                <a:latin typeface="Merriweather"/>
                <a:ea typeface="Merriweather"/>
                <a:cs typeface="Merriweather"/>
                <a:sym typeface="Merriweather"/>
              </a:rPr>
              <a:t>Existe confusión entre los usuarios y cierto</a:t>
            </a:r>
            <a:r>
              <a:rPr lang="es">
                <a:uFill>
                  <a:noFill/>
                </a:uFill>
                <a:latin typeface="Merriweather"/>
                <a:ea typeface="Merriweather"/>
                <a:cs typeface="Merriweather"/>
                <a:sym typeface="Merriweather"/>
                <a:hlinkClick r:id="rId3"/>
              </a:rPr>
              <a:t> mito de que un exploit puede considerarse malware</a:t>
            </a:r>
            <a:r>
              <a:rPr lang="es">
                <a:latin typeface="Merriweather"/>
                <a:ea typeface="Merriweather"/>
                <a:cs typeface="Merriweather"/>
                <a:sym typeface="Merriweather"/>
              </a:rPr>
              <a:t>. La realidad es que, tal y como hemos visto en el ejemplo, no es un código malicioso en sí mismo, sino que es la llave para que estos accedan a nuestro sistema.</a:t>
            </a:r>
            <a:endParaRPr>
              <a:latin typeface="Merriweather"/>
              <a:ea typeface="Merriweather"/>
              <a:cs typeface="Merriweather"/>
              <a:sym typeface="Merriweather"/>
            </a:endParaRPr>
          </a:p>
          <a:p>
            <a:pPr indent="0" lvl="0" marL="0" rtl="0" algn="just">
              <a:spcBef>
                <a:spcPts val="0"/>
              </a:spcBef>
              <a:spcAft>
                <a:spcPts val="0"/>
              </a:spcAft>
              <a:buNone/>
            </a:pPr>
            <a:r>
              <a:rPr lang="es">
                <a:latin typeface="Merriweather"/>
                <a:ea typeface="Merriweather"/>
                <a:cs typeface="Merriweather"/>
                <a:sym typeface="Merriweather"/>
              </a:rPr>
              <a:t>De esta forma, puede proporcionarles los permisos necesarios para poder ejecutarse en un sistema e infectarlo aprovechándose de una vulnerabilidad.</a:t>
            </a:r>
            <a:endParaRPr sz="1200">
              <a:latin typeface="Merriweather"/>
              <a:ea typeface="Merriweather"/>
              <a:cs typeface="Merriweather"/>
              <a:sym typeface="Merriweather"/>
            </a:endParaRPr>
          </a:p>
        </p:txBody>
      </p:sp>
      <p:sp>
        <p:nvSpPr>
          <p:cNvPr id="1984" name="Google Shape;1984;p2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8" name="Shape 1988"/>
        <p:cNvGrpSpPr/>
        <p:nvPr/>
      </p:nvGrpSpPr>
      <p:grpSpPr>
        <a:xfrm>
          <a:off x="0" y="0"/>
          <a:ext cx="0" cy="0"/>
          <a:chOff x="0" y="0"/>
          <a:chExt cx="0" cy="0"/>
        </a:xfrm>
      </p:grpSpPr>
      <p:sp>
        <p:nvSpPr>
          <p:cNvPr id="1989" name="Google Shape;1989;p2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exploits activos</a:t>
            </a:r>
            <a:endParaRPr/>
          </a:p>
        </p:txBody>
      </p:sp>
      <p:sp>
        <p:nvSpPr>
          <p:cNvPr id="1990" name="Google Shape;1990;p28"/>
          <p:cNvSpPr txBox="1"/>
          <p:nvPr>
            <p:ph idx="1" type="body"/>
          </p:nvPr>
        </p:nvSpPr>
        <p:spPr>
          <a:xfrm>
            <a:off x="1131725" y="1329875"/>
            <a:ext cx="7149000" cy="3481500"/>
          </a:xfrm>
          <a:prstGeom prst="rect">
            <a:avLst/>
          </a:prstGeom>
        </p:spPr>
        <p:txBody>
          <a:bodyPr anchorCtr="0" anchor="t" bIns="91425" lIns="91425" spcFirstLastPara="1" rIns="91425" wrap="square" tIns="91425">
            <a:noAutofit/>
          </a:bodyPr>
          <a:lstStyle/>
          <a:p>
            <a:pPr indent="0" lvl="0" marL="0" rtl="0" algn="l">
              <a:lnSpc>
                <a:spcPct val="115000"/>
              </a:lnSpc>
              <a:spcBef>
                <a:spcPts val="2600"/>
              </a:spcBef>
              <a:spcAft>
                <a:spcPts val="0"/>
              </a:spcAft>
              <a:buNone/>
            </a:pPr>
            <a:r>
              <a:rPr lang="es" sz="1100">
                <a:solidFill>
                  <a:srgbClr val="000000"/>
                </a:solidFill>
              </a:rPr>
              <a:t>Los exploits activos son aquellos que explotan un host especifico, se ejecutan hasta completarse y entonces salen.</a:t>
            </a:r>
            <a:endParaRPr sz="1100">
              <a:solidFill>
                <a:srgbClr val="000000"/>
              </a:solidFill>
            </a:endParaRPr>
          </a:p>
          <a:p>
            <a:pPr indent="-298450" lvl="0" marL="457200" rtl="0" algn="l">
              <a:lnSpc>
                <a:spcPct val="115000"/>
              </a:lnSpc>
              <a:spcBef>
                <a:spcPts val="2600"/>
              </a:spcBef>
              <a:spcAft>
                <a:spcPts val="0"/>
              </a:spcAft>
              <a:buClr>
                <a:srgbClr val="000000"/>
              </a:buClr>
              <a:buSzPts val="1100"/>
              <a:buFont typeface="Merriweather"/>
              <a:buChar char="●"/>
            </a:pPr>
            <a:r>
              <a:rPr lang="es" sz="1100">
                <a:solidFill>
                  <a:srgbClr val="000000"/>
                </a:solidFill>
              </a:rPr>
              <a:t>Los módulos de fuerza bruta pueden salir cuando una shell es abierta por la victima.</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Merriweather"/>
              <a:buChar char="●"/>
            </a:pPr>
            <a:r>
              <a:rPr lang="es" sz="1100">
                <a:solidFill>
                  <a:srgbClr val="000000"/>
                </a:solidFill>
              </a:rPr>
              <a:t>Si un error ocurre, la ejecución del módulo se detiene.</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s" sz="1100">
                <a:solidFill>
                  <a:srgbClr val="000000"/>
                </a:solidFill>
              </a:rPr>
              <a:t>Usted puede forzar un módulo activo a pasar a "background" o segundo plano pasando el argumento </a:t>
            </a:r>
            <a:r>
              <a:rPr b="1" lang="es" sz="1100">
                <a:solidFill>
                  <a:srgbClr val="000000"/>
                </a:solidFill>
              </a:rPr>
              <a:t>-j</a:t>
            </a:r>
            <a:r>
              <a:rPr lang="es" sz="1100">
                <a:solidFill>
                  <a:srgbClr val="000000"/>
                </a:solidFill>
              </a:rPr>
              <a:t> al comando del exploit. 	</a:t>
            </a:r>
            <a:endParaRPr sz="1100">
              <a:solidFill>
                <a:srgbClr val="000000"/>
              </a:solidFill>
            </a:endParaRPr>
          </a:p>
          <a:p>
            <a:pPr indent="0" lvl="0" marL="0" rtl="0" algn="l">
              <a:spcBef>
                <a:spcPts val="26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Google Shape;1995;p29"/>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exploit pasivo</a:t>
            </a:r>
            <a:endParaRPr/>
          </a:p>
        </p:txBody>
      </p:sp>
      <p:sp>
        <p:nvSpPr>
          <p:cNvPr id="1996" name="Google Shape;1996;p29"/>
          <p:cNvSpPr txBox="1"/>
          <p:nvPr>
            <p:ph idx="1" type="body"/>
          </p:nvPr>
        </p:nvSpPr>
        <p:spPr>
          <a:xfrm>
            <a:off x="1131725" y="1329875"/>
            <a:ext cx="7458600" cy="3481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s" sz="1300">
                <a:solidFill>
                  <a:srgbClr val="000000"/>
                </a:solidFill>
              </a:rPr>
              <a:t>Exploits Pasivos.</a:t>
            </a:r>
            <a:endParaRPr b="1" sz="1300">
              <a:solidFill>
                <a:srgbClr val="000000"/>
              </a:solidFill>
            </a:endParaRPr>
          </a:p>
          <a:p>
            <a:pPr indent="0" lvl="0" marL="0" rtl="0" algn="l">
              <a:lnSpc>
                <a:spcPct val="115000"/>
              </a:lnSpc>
              <a:spcBef>
                <a:spcPts val="2600"/>
              </a:spcBef>
              <a:spcAft>
                <a:spcPts val="0"/>
              </a:spcAft>
              <a:buNone/>
            </a:pPr>
            <a:r>
              <a:rPr lang="es" sz="1100">
                <a:solidFill>
                  <a:srgbClr val="000000"/>
                </a:solidFill>
              </a:rPr>
              <a:t>Los exploits pasivos funcionan de esta manera: esperan hasta que un host interactue con el exploit y entonces lo explotan.</a:t>
            </a:r>
            <a:endParaRPr sz="1100">
              <a:solidFill>
                <a:srgbClr val="000000"/>
              </a:solidFill>
            </a:endParaRPr>
          </a:p>
          <a:p>
            <a:pPr indent="-298450" lvl="0" marL="457200" rtl="0" algn="l">
              <a:lnSpc>
                <a:spcPct val="115000"/>
              </a:lnSpc>
              <a:spcBef>
                <a:spcPts val="2600"/>
              </a:spcBef>
              <a:spcAft>
                <a:spcPts val="0"/>
              </a:spcAft>
              <a:buClr>
                <a:srgbClr val="000000"/>
              </a:buClr>
              <a:buSzPts val="1100"/>
              <a:buFont typeface="Merriweather"/>
              <a:buChar char="●"/>
            </a:pPr>
            <a:r>
              <a:rPr lang="es" sz="1100">
                <a:solidFill>
                  <a:srgbClr val="000000"/>
                </a:solidFill>
              </a:rPr>
              <a:t>Los exploit pasivos se concentran normalmente en navegadores, clientes FTP y similares.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Merriweather"/>
              <a:buChar char="●"/>
            </a:pPr>
            <a:r>
              <a:rPr lang="es" sz="1100">
                <a:solidFill>
                  <a:srgbClr val="000000"/>
                </a:solidFill>
              </a:rPr>
              <a:t>Pueden ser usados en conjunto con exploits enviados por e-mail.</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s" sz="1100">
                <a:solidFill>
                  <a:srgbClr val="000000"/>
                </a:solidFill>
              </a:rPr>
              <a:t>Los exploits pasivos, una vez ejecutados, reportan que se ha abierto una shell y esperan ser enumerados pasando el argumento </a:t>
            </a:r>
            <a:r>
              <a:rPr b="1" lang="es" sz="1100">
                <a:solidFill>
                  <a:srgbClr val="000000"/>
                </a:solidFill>
              </a:rPr>
              <a:t>-l</a:t>
            </a:r>
            <a:r>
              <a:rPr lang="es" sz="1100">
                <a:solidFill>
                  <a:srgbClr val="000000"/>
                </a:solidFill>
              </a:rPr>
              <a:t> al comando </a:t>
            </a:r>
            <a:r>
              <a:rPr i="1" lang="es" sz="1100">
                <a:solidFill>
                  <a:srgbClr val="000000"/>
                </a:solidFill>
              </a:rPr>
              <a:t>sessions</a:t>
            </a:r>
            <a:r>
              <a:rPr lang="es" sz="1100">
                <a:solidFill>
                  <a:srgbClr val="000000"/>
                </a:solidFill>
              </a:rPr>
              <a:t>. Pasando el argumento </a:t>
            </a:r>
            <a:r>
              <a:rPr b="1" lang="es" sz="1100">
                <a:solidFill>
                  <a:srgbClr val="000000"/>
                </a:solidFill>
              </a:rPr>
              <a:t>-i</a:t>
            </a:r>
            <a:r>
              <a:rPr lang="es" sz="1100">
                <a:solidFill>
                  <a:srgbClr val="000000"/>
                </a:solidFill>
              </a:rPr>
              <a:t> interactuamos con una shell que se encuentre en el listado. 	</a:t>
            </a:r>
            <a:endParaRPr sz="1100">
              <a:solidFill>
                <a:srgbClr val="000000"/>
              </a:solidFill>
            </a:endParaRPr>
          </a:p>
          <a:p>
            <a:pPr indent="0" lvl="0" marL="0" rtl="0" algn="l">
              <a:spcBef>
                <a:spcPts val="2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Google Shape;2001;p30"/>
          <p:cNvSpPr txBox="1"/>
          <p:nvPr>
            <p:ph type="ctrTitle"/>
          </p:nvPr>
        </p:nvSpPr>
        <p:spPr>
          <a:xfrm>
            <a:off x="1975300" y="1102219"/>
            <a:ext cx="60282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s"/>
              <a:t>hablemos de metasploit</a:t>
            </a:r>
            <a:endParaRPr/>
          </a:p>
        </p:txBody>
      </p:sp>
      <p:sp>
        <p:nvSpPr>
          <p:cNvPr id="2002" name="Google Shape;2002;p30"/>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https://www.youtube.com/watch?v=8bEaCCEW9a0</a:t>
            </a:r>
            <a:endParaRPr/>
          </a:p>
        </p:txBody>
      </p:sp>
      <p:sp>
        <p:nvSpPr>
          <p:cNvPr id="2003" name="Google Shape;2003;p3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004" name="Google Shape;2004;p30"/>
          <p:cNvPicPr preferRelativeResize="0"/>
          <p:nvPr/>
        </p:nvPicPr>
        <p:blipFill>
          <a:blip r:embed="rId3">
            <a:alphaModFix/>
          </a:blip>
          <a:stretch>
            <a:fillRect/>
          </a:stretch>
        </p:blipFill>
        <p:spPr>
          <a:xfrm>
            <a:off x="-25" y="0"/>
            <a:ext cx="9144000" cy="5143500"/>
          </a:xfrm>
          <a:prstGeom prst="rect">
            <a:avLst/>
          </a:prstGeom>
          <a:noFill/>
          <a:ln>
            <a:noFill/>
          </a:ln>
        </p:spPr>
      </p:pic>
      <p:sp>
        <p:nvSpPr>
          <p:cNvPr id="2005" name="Google Shape;2005;p30"/>
          <p:cNvSpPr txBox="1"/>
          <p:nvPr>
            <p:ph type="ctrTitle"/>
          </p:nvPr>
        </p:nvSpPr>
        <p:spPr>
          <a:xfrm>
            <a:off x="1557875" y="1991844"/>
            <a:ext cx="60282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s">
                <a:solidFill>
                  <a:srgbClr val="000000"/>
                </a:solidFill>
              </a:rPr>
              <a:t>metasploit</a:t>
            </a:r>
            <a:endParaRPr>
              <a:solidFill>
                <a:srgbClr val="000000"/>
              </a:solidFill>
            </a:endParaRPr>
          </a:p>
        </p:txBody>
      </p:sp>
      <p:pic>
        <p:nvPicPr>
          <p:cNvPr id="2006" name="Google Shape;2006;p30"/>
          <p:cNvPicPr preferRelativeResize="0"/>
          <p:nvPr/>
        </p:nvPicPr>
        <p:blipFill>
          <a:blip r:embed="rId4">
            <a:alphaModFix/>
          </a:blip>
          <a:stretch>
            <a:fillRect/>
          </a:stretch>
        </p:blipFill>
        <p:spPr>
          <a:xfrm>
            <a:off x="6941775" y="17425"/>
            <a:ext cx="1974426" cy="1974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0" name="Shape 2010"/>
        <p:cNvGrpSpPr/>
        <p:nvPr/>
      </p:nvGrpSpPr>
      <p:grpSpPr>
        <a:xfrm>
          <a:off x="0" y="0"/>
          <a:ext cx="0" cy="0"/>
          <a:chOff x="0" y="0"/>
          <a:chExt cx="0" cy="0"/>
        </a:xfrm>
      </p:grpSpPr>
      <p:sp>
        <p:nvSpPr>
          <p:cNvPr id="2011" name="Google Shape;2011;p31"/>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metasploit framework</a:t>
            </a:r>
            <a:endParaRPr/>
          </a:p>
        </p:txBody>
      </p:sp>
      <p:sp>
        <p:nvSpPr>
          <p:cNvPr id="2012" name="Google Shape;2012;p31"/>
          <p:cNvSpPr txBox="1"/>
          <p:nvPr>
            <p:ph idx="2" type="body"/>
          </p:nvPr>
        </p:nvSpPr>
        <p:spPr>
          <a:xfrm>
            <a:off x="1131647" y="1329875"/>
            <a:ext cx="68805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s" sz="1100"/>
              <a:t>EL proyecto</a:t>
            </a:r>
            <a:r>
              <a:rPr lang="es" sz="1100"/>
              <a:t> más conocido es el Metasploit Framework de código abierto [2], una herramienta para desarrollar y ejecutar código de explotación contra una máquina de destino remota. Otros subproyectos importantes incluyen la base de datos Opcode, el archivo shellcode e investigaciones relacionadas.</a:t>
            </a:r>
            <a:endParaRPr sz="1100"/>
          </a:p>
          <a:p>
            <a:pPr indent="0" lvl="0" marL="0" rtl="0" algn="l">
              <a:spcBef>
                <a:spcPts val="600"/>
              </a:spcBef>
              <a:spcAft>
                <a:spcPts val="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6" name="Shape 2016"/>
        <p:cNvGrpSpPr/>
        <p:nvPr/>
      </p:nvGrpSpPr>
      <p:grpSpPr>
        <a:xfrm>
          <a:off x="0" y="0"/>
          <a:ext cx="0" cy="0"/>
          <a:chOff x="0" y="0"/>
          <a:chExt cx="0" cy="0"/>
        </a:xfrm>
      </p:grpSpPr>
      <p:sp>
        <p:nvSpPr>
          <p:cNvPr id="2017" name="Google Shape;2017;p32"/>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Hablemos de the heartbleed bug </a:t>
            </a:r>
            <a:endParaRPr/>
          </a:p>
        </p:txBody>
      </p:sp>
      <p:pic>
        <p:nvPicPr>
          <p:cNvPr id="2018" name="Google Shape;2018;p32"/>
          <p:cNvPicPr preferRelativeResize="0"/>
          <p:nvPr/>
        </p:nvPicPr>
        <p:blipFill>
          <a:blip r:embed="rId3">
            <a:alphaModFix/>
          </a:blip>
          <a:stretch>
            <a:fillRect/>
          </a:stretch>
        </p:blipFill>
        <p:spPr>
          <a:xfrm>
            <a:off x="6451024" y="2409337"/>
            <a:ext cx="2384724" cy="2851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1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 primero...</a:t>
            </a:r>
            <a:r>
              <a:rPr lang="es"/>
              <a:t>HAy que entender que es un malware.</a:t>
            </a:r>
            <a:endParaRPr/>
          </a:p>
        </p:txBody>
      </p:sp>
      <p:sp>
        <p:nvSpPr>
          <p:cNvPr id="1901" name="Google Shape;1901;p15"/>
          <p:cNvSpPr txBox="1"/>
          <p:nvPr/>
        </p:nvSpPr>
        <p:spPr>
          <a:xfrm>
            <a:off x="380100" y="1714675"/>
            <a:ext cx="4191900" cy="19824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rPr lang="es" sz="1800">
                <a:latin typeface="Merriweather"/>
                <a:ea typeface="Merriweather"/>
                <a:cs typeface="Merriweather"/>
                <a:sym typeface="Merriweather"/>
              </a:rPr>
              <a:t>El malware se considera un tipo molesto o dañino de software destinado a acceder a un dispositivo de forma inadvertida, sin el conocimiento del usuario. </a:t>
            </a:r>
            <a:endParaRPr sz="1800">
              <a:latin typeface="Merriweather"/>
              <a:ea typeface="Merriweather"/>
              <a:cs typeface="Merriweather"/>
              <a:sym typeface="Merriweather"/>
            </a:endParaRPr>
          </a:p>
        </p:txBody>
      </p:sp>
      <p:sp>
        <p:nvSpPr>
          <p:cNvPr id="1902" name="Google Shape;1902;p1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903" name="Google Shape;1903;p15"/>
          <p:cNvPicPr preferRelativeResize="0"/>
          <p:nvPr/>
        </p:nvPicPr>
        <p:blipFill>
          <a:blip r:embed="rId3">
            <a:alphaModFix/>
          </a:blip>
          <a:stretch>
            <a:fillRect/>
          </a:stretch>
        </p:blipFill>
        <p:spPr>
          <a:xfrm>
            <a:off x="5507429" y="1505775"/>
            <a:ext cx="3096324" cy="213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2" name="Shape 2022"/>
        <p:cNvGrpSpPr/>
        <p:nvPr/>
      </p:nvGrpSpPr>
      <p:grpSpPr>
        <a:xfrm>
          <a:off x="0" y="0"/>
          <a:ext cx="0" cy="0"/>
          <a:chOff x="0" y="0"/>
          <a:chExt cx="0" cy="0"/>
        </a:xfrm>
      </p:grpSpPr>
      <p:sp>
        <p:nvSpPr>
          <p:cNvPr id="2023" name="Google Shape;2023;p33"/>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heartbleed bug</a:t>
            </a:r>
            <a:endParaRPr/>
          </a:p>
        </p:txBody>
      </p:sp>
      <p:sp>
        <p:nvSpPr>
          <p:cNvPr id="2024" name="Google Shape;2024;p33"/>
          <p:cNvSpPr txBox="1"/>
          <p:nvPr>
            <p:ph idx="2" type="body"/>
          </p:nvPr>
        </p:nvSpPr>
        <p:spPr>
          <a:xfrm>
            <a:off x="1131647" y="1329875"/>
            <a:ext cx="6880500" cy="3481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sz="1400"/>
              <a:t>Heartbleed es un error de seguridad divulgado en abril de 2014 en la biblioteca de criptografía OpenSSL, que se usa ampliamente para la implementación del protocolo de Seguridad de la capa de transporte (TLS). • Heartbleed puede explotarse independientemente de si la parte que utiliza una instancia de OpenSSL vulnerable para TLS es un servidor o un cliente. •</a:t>
            </a:r>
            <a:endParaRPr sz="1400"/>
          </a:p>
          <a:p>
            <a:pPr indent="0" lvl="0" marL="0" rtl="0" algn="l">
              <a:spcBef>
                <a:spcPts val="60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34"/>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El protocolo heartbeat</a:t>
            </a:r>
            <a:endParaRPr/>
          </a:p>
        </p:txBody>
      </p:sp>
      <p:sp>
        <p:nvSpPr>
          <p:cNvPr id="2030" name="Google Shape;2030;p34"/>
          <p:cNvSpPr txBox="1"/>
          <p:nvPr>
            <p:ph idx="1" type="body"/>
          </p:nvPr>
        </p:nvSpPr>
        <p:spPr>
          <a:xfrm>
            <a:off x="1131725" y="1329875"/>
            <a:ext cx="74229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1400"/>
              <a:t>El protocolo Heartbeat es un nuevo protocolo que se ejecuta sobre la capa de grabación. El protocolo en sí consta de dos tipos de mensajes: HeartbeatRequest y HeartbeatResponse. • Un mensaje HeartbeatRequest puede llegar casi en cualquier momento durante la vida útil de una conexión.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3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funcionamiento</a:t>
            </a:r>
            <a:endParaRPr/>
          </a:p>
        </p:txBody>
      </p:sp>
      <p:sp>
        <p:nvSpPr>
          <p:cNvPr id="2036" name="Google Shape;2036;p35"/>
          <p:cNvSpPr txBox="1"/>
          <p:nvPr>
            <p:ph idx="1" type="body"/>
          </p:nvPr>
        </p:nvSpPr>
        <p:spPr>
          <a:xfrm>
            <a:off x="1131725" y="1329875"/>
            <a:ext cx="74229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1400"/>
              <a:t>Cuando se recibe un mensaje de HeartbeatRequest y no se prohíbe el envío de HeartbeatResponse, el receptor debe enviar un mensaje de HeartbeatResponse correspondiente con una copia exacta de la carga útil de HeartbeatRequest recibida. • Si un mensaje HeartbeatResponse recibido no contiene la carga útil esperada, el mensaje debe descartarse. Si contiene la carga útil esperada, se debe detener el temporizador de retransmisión.</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0" name="Shape 2040"/>
        <p:cNvGrpSpPr/>
        <p:nvPr/>
      </p:nvGrpSpPr>
      <p:grpSpPr>
        <a:xfrm>
          <a:off x="0" y="0"/>
          <a:ext cx="0" cy="0"/>
          <a:chOff x="0" y="0"/>
          <a:chExt cx="0" cy="0"/>
        </a:xfrm>
      </p:grpSpPr>
      <p:sp>
        <p:nvSpPr>
          <p:cNvPr id="2041" name="Google Shape;2041;p3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El ataque Heartbleed </a:t>
            </a:r>
            <a:endParaRPr/>
          </a:p>
        </p:txBody>
      </p:sp>
      <p:sp>
        <p:nvSpPr>
          <p:cNvPr id="2042" name="Google Shape;2042;p36"/>
          <p:cNvSpPr txBox="1"/>
          <p:nvPr>
            <p:ph idx="1" type="body"/>
          </p:nvPr>
        </p:nvSpPr>
        <p:spPr>
          <a:xfrm>
            <a:off x="1131725" y="1329875"/>
            <a:ext cx="74229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1400"/>
              <a:t>La vulnerabilidad radica en la variable de carga útil. • Idealmente, el código debe verificar la longitud de los datos de la carga útil con la longitud real de los datos enviados en la solicitud Heartbeat, pero no lo está verificando. • Entonces, si la carga útil excede la longitud estándar en la solicitud, el servidor puede devolver más datos en respuesta de lo que idealmente debería devolver. Este es un caso de desbordamiento de búfer (BoF). </a:t>
            </a:r>
            <a:endParaRPr sz="1400"/>
          </a:p>
          <a:p>
            <a:pPr indent="0" lvl="0" marL="0" rtl="0" algn="l">
              <a:spcBef>
                <a:spcPts val="600"/>
              </a:spcBef>
              <a:spcAft>
                <a:spcPts val="0"/>
              </a:spcAft>
              <a:buNone/>
            </a:pPr>
            <a:r>
              <a:rPr lang="es" sz="1400"/>
              <a:t>El primer byte es verificar si es un protocolo Heartbeat y luego otros 2 bytes determinan la longitud de la carga útil de Heartbeat. </a:t>
            </a:r>
            <a:endParaRPr sz="1400"/>
          </a:p>
          <a:p>
            <a:pPr indent="0" lvl="0" marL="0" rtl="0" algn="l">
              <a:spcBef>
                <a:spcPts val="600"/>
              </a:spcBef>
              <a:spcAft>
                <a:spcPts val="0"/>
              </a:spcAft>
              <a:buNone/>
            </a:pPr>
            <a:r>
              <a:rPr lang="es" sz="1400"/>
              <a:t>Esto puede filtrar información valiosa a los atacantes, como identificadores de sesión, tokens, claves,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6" name="Shape 2046"/>
        <p:cNvGrpSpPr/>
        <p:nvPr/>
      </p:nvGrpSpPr>
      <p:grpSpPr>
        <a:xfrm>
          <a:off x="0" y="0"/>
          <a:ext cx="0" cy="0"/>
          <a:chOff x="0" y="0"/>
          <a:chExt cx="0" cy="0"/>
        </a:xfrm>
      </p:grpSpPr>
      <p:sp>
        <p:nvSpPr>
          <p:cNvPr id="2047" name="Google Shape;2047;p3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¿solución?</a:t>
            </a:r>
            <a:endParaRPr/>
          </a:p>
        </p:txBody>
      </p:sp>
      <p:sp>
        <p:nvSpPr>
          <p:cNvPr id="2048" name="Google Shape;2048;p37"/>
          <p:cNvSpPr txBox="1"/>
          <p:nvPr>
            <p:ph idx="1" type="body"/>
          </p:nvPr>
        </p:nvSpPr>
        <p:spPr>
          <a:xfrm>
            <a:off x="1131725" y="1329875"/>
            <a:ext cx="74364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1400"/>
              <a:t>Esta vulnerabilidad se encuentra en la versión 1.0.1f y 1.0.2 - beta1 de OpenSSL. • Los usuarios afectados deben actualizar a OpenSSL 1.0.1g. • Los usuarios que no pueden actualizar inmediatamente pueden recompilar OpenSSL alternativamente con -DOPENSSL_NO_HEARTBEATS. • versión OpenSSL</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2" name="Shape 2052"/>
        <p:cNvGrpSpPr/>
        <p:nvPr/>
      </p:nvGrpSpPr>
      <p:grpSpPr>
        <a:xfrm>
          <a:off x="0" y="0"/>
          <a:ext cx="0" cy="0"/>
          <a:chOff x="0" y="0"/>
          <a:chExt cx="0" cy="0"/>
        </a:xfrm>
      </p:grpSpPr>
      <p:sp>
        <p:nvSpPr>
          <p:cNvPr id="2053" name="Google Shape;2053;p3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ejemplo </a:t>
            </a:r>
            <a:endParaRPr/>
          </a:p>
        </p:txBody>
      </p:sp>
      <p:sp>
        <p:nvSpPr>
          <p:cNvPr id="2054" name="Google Shape;2054;p38"/>
          <p:cNvSpPr txBox="1"/>
          <p:nvPr>
            <p:ph idx="1" type="body"/>
          </p:nvPr>
        </p:nvSpPr>
        <p:spPr>
          <a:xfrm>
            <a:off x="1131725" y="1329863"/>
            <a:ext cx="33396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055" name="Google Shape;2055;p38"/>
          <p:cNvSpPr txBox="1"/>
          <p:nvPr>
            <p:ph idx="2" type="body"/>
          </p:nvPr>
        </p:nvSpPr>
        <p:spPr>
          <a:xfrm>
            <a:off x="4672553" y="1329863"/>
            <a:ext cx="33396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9" name="Shape 2059"/>
        <p:cNvGrpSpPr/>
        <p:nvPr/>
      </p:nvGrpSpPr>
      <p:grpSpPr>
        <a:xfrm>
          <a:off x="0" y="0"/>
          <a:ext cx="0" cy="0"/>
          <a:chOff x="0" y="0"/>
          <a:chExt cx="0" cy="0"/>
        </a:xfrm>
      </p:grpSpPr>
      <p:sp>
        <p:nvSpPr>
          <p:cNvPr id="2060" name="Google Shape;2060;p39"/>
          <p:cNvSpPr txBox="1"/>
          <p:nvPr>
            <p:ph idx="4294967295" type="ctrTitle"/>
          </p:nvPr>
        </p:nvSpPr>
        <p:spPr>
          <a:xfrm>
            <a:off x="1715250" y="1115044"/>
            <a:ext cx="5713500" cy="82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4800">
                <a:solidFill>
                  <a:schemeClr val="lt1"/>
                </a:solidFill>
              </a:rPr>
              <a:t>Gracias</a:t>
            </a:r>
            <a:r>
              <a:rPr lang="es" sz="4800">
                <a:solidFill>
                  <a:schemeClr val="lt1"/>
                </a:solidFill>
              </a:rPr>
              <a:t>!</a:t>
            </a:r>
            <a:endParaRPr sz="4800">
              <a:solidFill>
                <a:schemeClr val="lt1"/>
              </a:solidFill>
            </a:endParaRPr>
          </a:p>
        </p:txBody>
      </p:sp>
      <p:sp>
        <p:nvSpPr>
          <p:cNvPr id="2061" name="Google Shape;2061;p3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Google Shape;2066;p40"/>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Presentation design</a:t>
            </a:r>
            <a:endParaRPr/>
          </a:p>
        </p:txBody>
      </p:sp>
      <p:sp>
        <p:nvSpPr>
          <p:cNvPr id="2067" name="Google Shape;2067;p40"/>
          <p:cNvSpPr txBox="1"/>
          <p:nvPr>
            <p:ph idx="1" type="body"/>
          </p:nvPr>
        </p:nvSpPr>
        <p:spPr>
          <a:xfrm>
            <a:off x="1349671" y="1200150"/>
            <a:ext cx="6444600" cy="2664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chemeClr val="dk1"/>
              </a:buClr>
              <a:buSzPts val="1400"/>
              <a:buChar char="✖"/>
            </a:pPr>
            <a:r>
              <a:rPr lang="es" sz="1100" u="sng">
                <a:solidFill>
                  <a:schemeClr val="hlink"/>
                </a:solidFill>
                <a:latin typeface="Arial"/>
                <a:ea typeface="Arial"/>
                <a:cs typeface="Arial"/>
                <a:sym typeface="Arial"/>
                <a:hlinkClick r:id="rId3"/>
              </a:rPr>
              <a:t>https://www.redeszone.net/2017/09/23/asegurarnos-no-queda-malware-al-formatear-disco-duro/</a:t>
            </a:r>
            <a:endParaRPr b="1" sz="1400">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s" sz="1100" u="sng">
                <a:solidFill>
                  <a:schemeClr val="hlink"/>
                </a:solidFill>
                <a:latin typeface="Arial"/>
                <a:ea typeface="Arial"/>
                <a:cs typeface="Arial"/>
                <a:sym typeface="Arial"/>
                <a:hlinkClick r:id="rId4"/>
              </a:rPr>
              <a:t>https://www.avg.com/es/signal/what-is-malware</a:t>
            </a:r>
            <a:endParaRPr b="1" sz="1400">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s" sz="1100" u="sng">
                <a:solidFill>
                  <a:schemeClr val="hlink"/>
                </a:solidFill>
                <a:latin typeface="Arial"/>
                <a:ea typeface="Arial"/>
                <a:cs typeface="Arial"/>
                <a:sym typeface="Arial"/>
                <a:hlinkClick r:id="rId5"/>
              </a:rPr>
              <a:t>https://culturacion.com/diferencia-entre-exploits-y-xploits/</a:t>
            </a:r>
            <a:endParaRPr b="1" sz="1400">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s" sz="1100" u="sng">
                <a:solidFill>
                  <a:schemeClr val="hlink"/>
                </a:solidFill>
                <a:latin typeface="Arial"/>
                <a:ea typeface="Arial"/>
                <a:cs typeface="Arial"/>
                <a:sym typeface="Arial"/>
                <a:hlinkClick r:id="rId6"/>
              </a:rPr>
              <a:t>https://es.wikipedia.org/wiki/Virus_inform%C3%A1tico#Virus_inform%C3%A1ticos_y_su_propagaci%C3%B3n_en_otros_sistemas_operativos</a:t>
            </a:r>
            <a:endParaRPr b="1" sz="1400">
              <a:solidFill>
                <a:schemeClr val="accent1"/>
              </a:solidFill>
            </a:endParaRPr>
          </a:p>
          <a:p>
            <a:pPr indent="-317500" lvl="0" marL="457200" rtl="0" algn="l">
              <a:lnSpc>
                <a:spcPct val="115000"/>
              </a:lnSpc>
              <a:spcBef>
                <a:spcPts val="0"/>
              </a:spcBef>
              <a:spcAft>
                <a:spcPts val="0"/>
              </a:spcAft>
              <a:buClr>
                <a:schemeClr val="accent1"/>
              </a:buClr>
              <a:buSzPts val="1400"/>
              <a:buChar char="✖"/>
            </a:pPr>
            <a:r>
              <a:rPr lang="es" sz="1100" u="sng">
                <a:solidFill>
                  <a:schemeClr val="hlink"/>
                </a:solidFill>
                <a:latin typeface="Arial"/>
                <a:ea typeface="Arial"/>
                <a:cs typeface="Arial"/>
                <a:sym typeface="Arial"/>
                <a:hlinkClick r:id="rId7"/>
              </a:rPr>
              <a:t>https://www.seguridad.unam.mx/historico/noticia/index.html-noti=1274</a:t>
            </a:r>
            <a:endParaRPr b="1" sz="1400">
              <a:solidFill>
                <a:schemeClr val="accent1"/>
              </a:solidFill>
            </a:endParaRPr>
          </a:p>
        </p:txBody>
      </p:sp>
      <p:sp>
        <p:nvSpPr>
          <p:cNvPr id="2068" name="Google Shape;2068;p4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7" name="Shape 1907"/>
        <p:cNvGrpSpPr/>
        <p:nvPr/>
      </p:nvGrpSpPr>
      <p:grpSpPr>
        <a:xfrm>
          <a:off x="0" y="0"/>
          <a:ext cx="0" cy="0"/>
          <a:chOff x="0" y="0"/>
          <a:chExt cx="0" cy="0"/>
        </a:xfrm>
      </p:grpSpPr>
      <p:sp>
        <p:nvSpPr>
          <p:cNvPr id="1908" name="Google Shape;1908;p1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 3 conceptos clave del Sistema Operativo</a:t>
            </a:r>
            <a:endParaRPr/>
          </a:p>
        </p:txBody>
      </p:sp>
      <p:sp>
        <p:nvSpPr>
          <p:cNvPr id="1909" name="Google Shape;1909;p16"/>
          <p:cNvSpPr txBox="1"/>
          <p:nvPr>
            <p:ph idx="1" type="body"/>
          </p:nvPr>
        </p:nvSpPr>
        <p:spPr>
          <a:xfrm>
            <a:off x="1131750" y="1312800"/>
            <a:ext cx="6880500" cy="2970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s"/>
              <a:t>Abstracción</a:t>
            </a:r>
            <a:endParaRPr/>
          </a:p>
          <a:p>
            <a:pPr indent="-355600" lvl="0" marL="457200" rtl="0" algn="l">
              <a:spcBef>
                <a:spcPts val="0"/>
              </a:spcBef>
              <a:spcAft>
                <a:spcPts val="0"/>
              </a:spcAft>
              <a:buSzPts val="2000"/>
              <a:buChar char="✖"/>
            </a:pPr>
            <a:r>
              <a:rPr lang="es"/>
              <a:t>Administración de recursos</a:t>
            </a:r>
            <a:endParaRPr/>
          </a:p>
          <a:p>
            <a:pPr indent="-355600" lvl="0" marL="457200" rtl="0" algn="l">
              <a:spcBef>
                <a:spcPts val="0"/>
              </a:spcBef>
              <a:spcAft>
                <a:spcPts val="0"/>
              </a:spcAft>
              <a:buSzPts val="2000"/>
              <a:buChar char="✖"/>
            </a:pPr>
            <a:r>
              <a:rPr lang="es"/>
              <a:t>Aislamiento</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s" sz="1400"/>
              <a:t>Los sistemas operativos, al igual que todo programa de cómputo, presentan imperfecciones, errores u omisiones, tanto en su diseño como en su implementación.</a:t>
            </a:r>
            <a:endParaRPr sz="1400"/>
          </a:p>
          <a:p>
            <a:pPr indent="0" lvl="0" marL="0" rtl="0" algn="l">
              <a:spcBef>
                <a:spcPts val="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Google Shape;1914;p1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vulnerabilidades</a:t>
            </a:r>
            <a:endParaRPr/>
          </a:p>
        </p:txBody>
      </p:sp>
      <p:sp>
        <p:nvSpPr>
          <p:cNvPr id="1915" name="Google Shape;1915;p17"/>
          <p:cNvSpPr txBox="1"/>
          <p:nvPr>
            <p:ph idx="1" type="body"/>
          </p:nvPr>
        </p:nvSpPr>
        <p:spPr>
          <a:xfrm>
            <a:off x="1131725" y="1329863"/>
            <a:ext cx="33396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Si la vulnerabilidad que aprovecha el código malicioso es resultado de un error en la implementación, el desarrollador del sistema operativo típicamente</a:t>
            </a:r>
            <a:endParaRPr/>
          </a:p>
          <a:p>
            <a:pPr indent="0" lvl="0" marL="0" rtl="0" algn="l">
              <a:spcBef>
                <a:spcPts val="600"/>
              </a:spcBef>
              <a:spcAft>
                <a:spcPts val="0"/>
              </a:spcAft>
              <a:buNone/>
            </a:pPr>
            <a:r>
              <a:rPr lang="es"/>
              <a:t>podrá corregirla</a:t>
            </a:r>
            <a:endParaRPr/>
          </a:p>
          <a:p>
            <a:pPr indent="0" lvl="0" marL="0" rtl="0" algn="l">
              <a:spcBef>
                <a:spcPts val="600"/>
              </a:spcBef>
              <a:spcAft>
                <a:spcPts val="0"/>
              </a:spcAft>
              <a:buNone/>
            </a:pPr>
            <a:r>
              <a:t/>
            </a:r>
            <a:endParaRPr/>
          </a:p>
        </p:txBody>
      </p:sp>
      <p:sp>
        <p:nvSpPr>
          <p:cNvPr id="1916" name="Google Shape;1916;p17"/>
          <p:cNvSpPr txBox="1"/>
          <p:nvPr>
            <p:ph idx="2" type="body"/>
          </p:nvPr>
        </p:nvSpPr>
        <p:spPr>
          <a:xfrm>
            <a:off x="4672553" y="1329863"/>
            <a:ext cx="3339600" cy="348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si la vulnerabilidad es consecuencia de una debilidad en el diseño, su corrección puede ser mucho más compleja</a:t>
            </a:r>
            <a:endParaRPr/>
          </a:p>
          <a:p>
            <a:pPr indent="0" lvl="0" marL="0" rtl="0" algn="l">
              <a:spcBef>
                <a:spcPts val="6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1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¿Cómo puede entrar un malware en una computadora?</a:t>
            </a:r>
            <a:endParaRPr/>
          </a:p>
        </p:txBody>
      </p:sp>
      <p:sp>
        <p:nvSpPr>
          <p:cNvPr id="1922" name="Google Shape;1922;p18"/>
          <p:cNvSpPr txBox="1"/>
          <p:nvPr>
            <p:ph idx="1" type="body"/>
          </p:nvPr>
        </p:nvSpPr>
        <p:spPr>
          <a:xfrm>
            <a:off x="1070100" y="1576350"/>
            <a:ext cx="7337700" cy="3254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sz="1400"/>
              <a:t>➔ A través de enlaces o archivos adjuntos en el correo electrónico</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s" sz="1400"/>
              <a:t> ➔Al hacer clic en ventanas emergentes</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s" sz="1400"/>
              <a:t> ➔Usar JavaScript mientras se navega por Internet</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s" sz="1400"/>
              <a:t> ➔Iniciar sesión en sitios falsos</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rPr lang="es" sz="1400"/>
              <a:t>Los ataques de malware no funcionarían sin el ingrediente más importante: nosotros.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6" name="Shape 1926"/>
        <p:cNvGrpSpPr/>
        <p:nvPr/>
      </p:nvGrpSpPr>
      <p:grpSpPr>
        <a:xfrm>
          <a:off x="0" y="0"/>
          <a:ext cx="0" cy="0"/>
          <a:chOff x="0" y="0"/>
          <a:chExt cx="0" cy="0"/>
        </a:xfrm>
      </p:grpSpPr>
      <p:sp>
        <p:nvSpPr>
          <p:cNvPr id="1927" name="Google Shape;1927;p19"/>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Tipos de Malware</a:t>
            </a:r>
            <a:endParaRPr/>
          </a:p>
        </p:txBody>
      </p:sp>
      <p:sp>
        <p:nvSpPr>
          <p:cNvPr id="1928" name="Google Shape;1928;p19"/>
          <p:cNvSpPr txBox="1"/>
          <p:nvPr>
            <p:ph idx="1" type="body"/>
          </p:nvPr>
        </p:nvSpPr>
        <p:spPr>
          <a:xfrm>
            <a:off x="1131750" y="1312800"/>
            <a:ext cx="6880500" cy="2970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s"/>
              <a:t>Gusanos / Worms</a:t>
            </a:r>
            <a:endParaRPr/>
          </a:p>
          <a:p>
            <a:pPr indent="-381000" lvl="0" marL="457200" rtl="0" algn="l">
              <a:spcBef>
                <a:spcPts val="0"/>
              </a:spcBef>
              <a:spcAft>
                <a:spcPts val="0"/>
              </a:spcAft>
              <a:buSzPts val="2400"/>
              <a:buChar char="✖"/>
            </a:pPr>
            <a:r>
              <a:rPr lang="es"/>
              <a:t>Spyware</a:t>
            </a:r>
            <a:endParaRPr/>
          </a:p>
          <a:p>
            <a:pPr indent="-381000" lvl="0" marL="457200" rtl="0" algn="l">
              <a:spcBef>
                <a:spcPts val="0"/>
              </a:spcBef>
              <a:spcAft>
                <a:spcPts val="0"/>
              </a:spcAft>
              <a:buSzPts val="2400"/>
              <a:buChar char="✖"/>
            </a:pPr>
            <a:r>
              <a:rPr lang="es"/>
              <a:t>Ransomware</a:t>
            </a:r>
            <a:endParaRPr/>
          </a:p>
          <a:p>
            <a:pPr indent="-381000" lvl="0" marL="457200" rtl="0" algn="l">
              <a:spcBef>
                <a:spcPts val="0"/>
              </a:spcBef>
              <a:spcAft>
                <a:spcPts val="0"/>
              </a:spcAft>
              <a:buSzPts val="2400"/>
              <a:buChar char="✖"/>
            </a:pPr>
            <a:r>
              <a:rPr lang="es"/>
              <a:t>Exploits</a:t>
            </a:r>
            <a:endParaRPr/>
          </a:p>
          <a:p>
            <a:pPr indent="-381000" lvl="0" marL="457200" rtl="0" algn="l">
              <a:spcBef>
                <a:spcPts val="0"/>
              </a:spcBef>
              <a:spcAft>
                <a:spcPts val="0"/>
              </a:spcAft>
              <a:buSzPts val="2400"/>
              <a:buChar char="✖"/>
            </a:pPr>
            <a:r>
              <a:rPr lang="es"/>
              <a:t>Virus</a:t>
            </a:r>
            <a:endParaRPr/>
          </a:p>
          <a:p>
            <a:pPr indent="-381000" lvl="0" marL="457200" rtl="0" algn="l">
              <a:spcBef>
                <a:spcPts val="0"/>
              </a:spcBef>
              <a:spcAft>
                <a:spcPts val="0"/>
              </a:spcAft>
              <a:buSzPts val="2400"/>
              <a:buChar char="✖"/>
            </a:pPr>
            <a:r>
              <a:rPr lang="es"/>
              <a:t>Troyanos</a:t>
            </a:r>
            <a:endParaRPr/>
          </a:p>
          <a:p>
            <a:pPr indent="-381000" lvl="0" marL="457200" rtl="0" algn="l">
              <a:spcBef>
                <a:spcPts val="0"/>
              </a:spcBef>
              <a:spcAft>
                <a:spcPts val="0"/>
              </a:spcAft>
              <a:buSzPts val="2400"/>
              <a:buChar char="✖"/>
            </a:pPr>
            <a:r>
              <a:rPr lang="es"/>
              <a:t>Adware</a:t>
            </a:r>
            <a:endParaRPr/>
          </a:p>
        </p:txBody>
      </p:sp>
      <p:sp>
        <p:nvSpPr>
          <p:cNvPr id="1929" name="Google Shape;1929;p1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3" name="Shape 1933"/>
        <p:cNvGrpSpPr/>
        <p:nvPr/>
      </p:nvGrpSpPr>
      <p:grpSpPr>
        <a:xfrm>
          <a:off x="0" y="0"/>
          <a:ext cx="0" cy="0"/>
          <a:chOff x="0" y="0"/>
          <a:chExt cx="0" cy="0"/>
        </a:xfrm>
      </p:grpSpPr>
      <p:sp>
        <p:nvSpPr>
          <p:cNvPr id="1934" name="Google Shape;1934;p20"/>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Gusanos / Worms</a:t>
            </a:r>
            <a:endParaRPr/>
          </a:p>
        </p:txBody>
      </p:sp>
      <p:sp>
        <p:nvSpPr>
          <p:cNvPr id="1935" name="Google Shape;1935;p20"/>
          <p:cNvSpPr txBox="1"/>
          <p:nvPr>
            <p:ph idx="1" type="body"/>
          </p:nvPr>
        </p:nvSpPr>
        <p:spPr>
          <a:xfrm>
            <a:off x="1131750" y="1312800"/>
            <a:ext cx="6880500" cy="29706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s" sz="1800"/>
              <a:t>ILoveYou (o VBS/LoveLetter) es un gusano escrito en VBScript.</a:t>
            </a:r>
            <a:endParaRPr sz="1800"/>
          </a:p>
          <a:p>
            <a:pPr indent="0" lvl="0" marL="457200" rtl="0" algn="l">
              <a:spcBef>
                <a:spcPts val="600"/>
              </a:spcBef>
              <a:spcAft>
                <a:spcPts val="0"/>
              </a:spcAft>
              <a:buNone/>
            </a:pPr>
            <a:r>
              <a:rPr lang="es" sz="1800"/>
              <a:t> </a:t>
            </a:r>
            <a:endParaRPr sz="1800"/>
          </a:p>
          <a:p>
            <a:pPr indent="-342900" lvl="0" marL="457200" rtl="0" algn="l">
              <a:spcBef>
                <a:spcPts val="600"/>
              </a:spcBef>
              <a:spcAft>
                <a:spcPts val="0"/>
              </a:spcAft>
              <a:buSzPts val="1800"/>
              <a:buChar char="✖"/>
            </a:pPr>
            <a:r>
              <a:rPr lang="es" sz="1800"/>
              <a:t>infectó aproximadamente 50 millones de computadores </a:t>
            </a:r>
            <a:endParaRPr sz="1800"/>
          </a:p>
        </p:txBody>
      </p:sp>
      <p:sp>
        <p:nvSpPr>
          <p:cNvPr id="1936" name="Google Shape;1936;p2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0" name="Shape 1940"/>
        <p:cNvGrpSpPr/>
        <p:nvPr/>
      </p:nvGrpSpPr>
      <p:grpSpPr>
        <a:xfrm>
          <a:off x="0" y="0"/>
          <a:ext cx="0" cy="0"/>
          <a:chOff x="0" y="0"/>
          <a:chExt cx="0" cy="0"/>
        </a:xfrm>
      </p:grpSpPr>
      <p:sp>
        <p:nvSpPr>
          <p:cNvPr id="1941" name="Google Shape;1941;p21"/>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Ransomware</a:t>
            </a:r>
            <a:endParaRPr/>
          </a:p>
        </p:txBody>
      </p:sp>
      <p:sp>
        <p:nvSpPr>
          <p:cNvPr id="1942" name="Google Shape;1942;p21"/>
          <p:cNvSpPr txBox="1"/>
          <p:nvPr>
            <p:ph idx="1" type="body"/>
          </p:nvPr>
        </p:nvSpPr>
        <p:spPr>
          <a:xfrm>
            <a:off x="1131750" y="1312800"/>
            <a:ext cx="6880500" cy="29706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sz="1800"/>
          </a:p>
          <a:p>
            <a:pPr indent="-342900" lvl="0" marL="457200" rtl="0" algn="l">
              <a:spcBef>
                <a:spcPts val="600"/>
              </a:spcBef>
              <a:spcAft>
                <a:spcPts val="0"/>
              </a:spcAft>
              <a:buSzPts val="1800"/>
              <a:buChar char="✖"/>
            </a:pPr>
            <a:r>
              <a:rPr lang="es" sz="1800"/>
              <a:t> Virus de la Policía</a:t>
            </a:r>
            <a:endParaRPr sz="1800"/>
          </a:p>
          <a:p>
            <a:pPr indent="0" lvl="0" marL="457200" rtl="0" algn="l">
              <a:spcBef>
                <a:spcPts val="600"/>
              </a:spcBef>
              <a:spcAft>
                <a:spcPts val="0"/>
              </a:spcAft>
              <a:buNone/>
            </a:pPr>
            <a:r>
              <a:rPr lang="es" sz="1800"/>
              <a:t> </a:t>
            </a:r>
            <a:endParaRPr sz="1800"/>
          </a:p>
          <a:p>
            <a:pPr indent="-342900" lvl="0" marL="457200" rtl="0" algn="l">
              <a:spcBef>
                <a:spcPts val="600"/>
              </a:spcBef>
              <a:spcAft>
                <a:spcPts val="0"/>
              </a:spcAft>
              <a:buSzPts val="1800"/>
              <a:buChar char="✖"/>
            </a:pPr>
            <a:r>
              <a:rPr lang="es" sz="1800"/>
              <a:t>Koler el ransomware móvil "de la policía" dirigida a dispositivos Android </a:t>
            </a:r>
            <a:endParaRPr sz="1800"/>
          </a:p>
        </p:txBody>
      </p:sp>
      <p:sp>
        <p:nvSpPr>
          <p:cNvPr id="1943" name="Google Shape;1943;p2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7" name="Shape 1947"/>
        <p:cNvGrpSpPr/>
        <p:nvPr/>
      </p:nvGrpSpPr>
      <p:grpSpPr>
        <a:xfrm>
          <a:off x="0" y="0"/>
          <a:ext cx="0" cy="0"/>
          <a:chOff x="0" y="0"/>
          <a:chExt cx="0" cy="0"/>
        </a:xfrm>
      </p:grpSpPr>
      <p:pic>
        <p:nvPicPr>
          <p:cNvPr id="1948" name="Google Shape;1948;p22"/>
          <p:cNvPicPr preferRelativeResize="0"/>
          <p:nvPr/>
        </p:nvPicPr>
        <p:blipFill>
          <a:blip r:embed="rId3">
            <a:alphaModFix/>
          </a:blip>
          <a:stretch>
            <a:fillRect/>
          </a:stretch>
        </p:blipFill>
        <p:spPr>
          <a:xfrm>
            <a:off x="1456725" y="842525"/>
            <a:ext cx="6477000" cy="3762375"/>
          </a:xfrm>
          <a:prstGeom prst="rect">
            <a:avLst/>
          </a:prstGeom>
          <a:noFill/>
          <a:ln>
            <a:noFill/>
          </a:ln>
        </p:spPr>
      </p:pic>
      <p:sp>
        <p:nvSpPr>
          <p:cNvPr id="1949" name="Google Shape;1949;p22"/>
          <p:cNvSpPr txBox="1"/>
          <p:nvPr>
            <p:ph type="title"/>
          </p:nvPr>
        </p:nvSpPr>
        <p:spPr>
          <a:xfrm>
            <a:off x="934575" y="14240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Ransomware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